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7D3D27-BAF2-420F-95EB-6D0E356F429F}" v="24" dt="2023-06-01T16:10:04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B67D3D27-BAF2-420F-95EB-6D0E356F429F}"/>
    <pc:docChg chg="addSld modSld">
      <pc:chgData name="Nisha McKenzie" userId="1909bcc06cf74e81" providerId="LiveId" clId="{B67D3D27-BAF2-420F-95EB-6D0E356F429F}" dt="2023-06-01T16:10:33.856" v="82" actId="22"/>
      <pc:docMkLst>
        <pc:docMk/>
      </pc:docMkLst>
      <pc:sldChg chg="addSp modSp mod">
        <pc:chgData name="Nisha McKenzie" userId="1909bcc06cf74e81" providerId="LiveId" clId="{B67D3D27-BAF2-420F-95EB-6D0E356F429F}" dt="2023-06-01T15:51:56.932" v="1" actId="1076"/>
        <pc:sldMkLst>
          <pc:docMk/>
          <pc:sldMk cId="2540173304" sldId="258"/>
        </pc:sldMkLst>
        <pc:picChg chg="add mod">
          <ac:chgData name="Nisha McKenzie" userId="1909bcc06cf74e81" providerId="LiveId" clId="{B67D3D27-BAF2-420F-95EB-6D0E356F429F}" dt="2023-06-01T15:51:56.932" v="1" actId="1076"/>
          <ac:picMkLst>
            <pc:docMk/>
            <pc:sldMk cId="2540173304" sldId="258"/>
            <ac:picMk id="3" creationId="{975A4848-C7F4-0DAD-6B29-9ECB744F980D}"/>
          </ac:picMkLst>
        </pc:picChg>
      </pc:sldChg>
      <pc:sldChg chg="addSp modSp mod">
        <pc:chgData name="Nisha McKenzie" userId="1909bcc06cf74e81" providerId="LiveId" clId="{B67D3D27-BAF2-420F-95EB-6D0E356F429F}" dt="2023-06-01T15:52:55.586" v="5" actId="1076"/>
        <pc:sldMkLst>
          <pc:docMk/>
          <pc:sldMk cId="4133966728" sldId="259"/>
        </pc:sldMkLst>
        <pc:picChg chg="add mod">
          <ac:chgData name="Nisha McKenzie" userId="1909bcc06cf74e81" providerId="LiveId" clId="{B67D3D27-BAF2-420F-95EB-6D0E356F429F}" dt="2023-06-01T15:52:32.034" v="3" actId="1076"/>
          <ac:picMkLst>
            <pc:docMk/>
            <pc:sldMk cId="4133966728" sldId="259"/>
            <ac:picMk id="3" creationId="{A9B41779-3A0C-5EA2-02A1-818B99ACBB08}"/>
          </ac:picMkLst>
        </pc:picChg>
        <pc:picChg chg="add mod">
          <ac:chgData name="Nisha McKenzie" userId="1909bcc06cf74e81" providerId="LiveId" clId="{B67D3D27-BAF2-420F-95EB-6D0E356F429F}" dt="2023-06-01T15:52:55.586" v="5" actId="1076"/>
          <ac:picMkLst>
            <pc:docMk/>
            <pc:sldMk cId="4133966728" sldId="259"/>
            <ac:picMk id="5" creationId="{C45E77D4-04A5-3618-097C-8FB88D3C55D7}"/>
          </ac:picMkLst>
        </pc:picChg>
      </pc:sldChg>
      <pc:sldChg chg="addSp mod">
        <pc:chgData name="Nisha McKenzie" userId="1909bcc06cf74e81" providerId="LiveId" clId="{B67D3D27-BAF2-420F-95EB-6D0E356F429F}" dt="2023-06-01T15:54:19.380" v="42" actId="22"/>
        <pc:sldMkLst>
          <pc:docMk/>
          <pc:sldMk cId="3048669119" sldId="260"/>
        </pc:sldMkLst>
        <pc:picChg chg="add">
          <ac:chgData name="Nisha McKenzie" userId="1909bcc06cf74e81" providerId="LiveId" clId="{B67D3D27-BAF2-420F-95EB-6D0E356F429F}" dt="2023-06-01T15:54:19.380" v="42" actId="22"/>
          <ac:picMkLst>
            <pc:docMk/>
            <pc:sldMk cId="3048669119" sldId="260"/>
            <ac:picMk id="3" creationId="{E274C7C1-7B85-890E-874E-4D42E5277569}"/>
          </ac:picMkLst>
        </pc:picChg>
      </pc:sldChg>
      <pc:sldChg chg="addSp new mod">
        <pc:chgData name="Nisha McKenzie" userId="1909bcc06cf74e81" providerId="LiveId" clId="{B67D3D27-BAF2-420F-95EB-6D0E356F429F}" dt="2023-06-01T15:54:31.411" v="43" actId="22"/>
        <pc:sldMkLst>
          <pc:docMk/>
          <pc:sldMk cId="3674512343" sldId="261"/>
        </pc:sldMkLst>
        <pc:picChg chg="add">
          <ac:chgData name="Nisha McKenzie" userId="1909bcc06cf74e81" providerId="LiveId" clId="{B67D3D27-BAF2-420F-95EB-6D0E356F429F}" dt="2023-06-01T15:54:31.411" v="43" actId="22"/>
          <ac:picMkLst>
            <pc:docMk/>
            <pc:sldMk cId="3674512343" sldId="261"/>
            <ac:picMk id="3" creationId="{2B5841D5-DF93-8305-DF59-566525C75DD8}"/>
          </ac:picMkLst>
        </pc:picChg>
      </pc:sldChg>
      <pc:sldChg chg="addSp new mod">
        <pc:chgData name="Nisha McKenzie" userId="1909bcc06cf74e81" providerId="LiveId" clId="{B67D3D27-BAF2-420F-95EB-6D0E356F429F}" dt="2023-06-01T15:54:42.326" v="44" actId="22"/>
        <pc:sldMkLst>
          <pc:docMk/>
          <pc:sldMk cId="1144094536" sldId="262"/>
        </pc:sldMkLst>
        <pc:picChg chg="add">
          <ac:chgData name="Nisha McKenzie" userId="1909bcc06cf74e81" providerId="LiveId" clId="{B67D3D27-BAF2-420F-95EB-6D0E356F429F}" dt="2023-06-01T15:54:42.326" v="44" actId="22"/>
          <ac:picMkLst>
            <pc:docMk/>
            <pc:sldMk cId="1144094536" sldId="262"/>
            <ac:picMk id="3" creationId="{3D7A6745-39C3-F039-BC0E-03D23A5E0B24}"/>
          </ac:picMkLst>
        </pc:picChg>
      </pc:sldChg>
      <pc:sldChg chg="addSp new mod">
        <pc:chgData name="Nisha McKenzie" userId="1909bcc06cf74e81" providerId="LiveId" clId="{B67D3D27-BAF2-420F-95EB-6D0E356F429F}" dt="2023-06-01T15:54:52.606" v="45" actId="22"/>
        <pc:sldMkLst>
          <pc:docMk/>
          <pc:sldMk cId="2215787647" sldId="263"/>
        </pc:sldMkLst>
        <pc:picChg chg="add">
          <ac:chgData name="Nisha McKenzie" userId="1909bcc06cf74e81" providerId="LiveId" clId="{B67D3D27-BAF2-420F-95EB-6D0E356F429F}" dt="2023-06-01T15:54:52.606" v="45" actId="22"/>
          <ac:picMkLst>
            <pc:docMk/>
            <pc:sldMk cId="2215787647" sldId="263"/>
            <ac:picMk id="3" creationId="{C29D994D-7A36-255D-7C31-857F67B50803}"/>
          </ac:picMkLst>
        </pc:picChg>
      </pc:sldChg>
      <pc:sldChg chg="addSp new mod">
        <pc:chgData name="Nisha McKenzie" userId="1909bcc06cf74e81" providerId="LiveId" clId="{B67D3D27-BAF2-420F-95EB-6D0E356F429F}" dt="2023-06-01T15:55:05.236" v="46" actId="22"/>
        <pc:sldMkLst>
          <pc:docMk/>
          <pc:sldMk cId="18054365" sldId="264"/>
        </pc:sldMkLst>
        <pc:picChg chg="add">
          <ac:chgData name="Nisha McKenzie" userId="1909bcc06cf74e81" providerId="LiveId" clId="{B67D3D27-BAF2-420F-95EB-6D0E356F429F}" dt="2023-06-01T15:55:05.236" v="46" actId="22"/>
          <ac:picMkLst>
            <pc:docMk/>
            <pc:sldMk cId="18054365" sldId="264"/>
            <ac:picMk id="3" creationId="{B5FD4F88-C793-400F-67D9-7A67229E6941}"/>
          </ac:picMkLst>
        </pc:picChg>
      </pc:sldChg>
      <pc:sldChg chg="addSp new mod">
        <pc:chgData name="Nisha McKenzie" userId="1909bcc06cf74e81" providerId="LiveId" clId="{B67D3D27-BAF2-420F-95EB-6D0E356F429F}" dt="2023-06-01T15:55:17.395" v="47" actId="22"/>
        <pc:sldMkLst>
          <pc:docMk/>
          <pc:sldMk cId="2554679265" sldId="265"/>
        </pc:sldMkLst>
        <pc:picChg chg="add">
          <ac:chgData name="Nisha McKenzie" userId="1909bcc06cf74e81" providerId="LiveId" clId="{B67D3D27-BAF2-420F-95EB-6D0E356F429F}" dt="2023-06-01T15:55:17.395" v="47" actId="22"/>
          <ac:picMkLst>
            <pc:docMk/>
            <pc:sldMk cId="2554679265" sldId="265"/>
            <ac:picMk id="3" creationId="{D560A3E4-ACE1-BEE0-7BBE-FE98D3801444}"/>
          </ac:picMkLst>
        </pc:picChg>
      </pc:sldChg>
      <pc:sldChg chg="addSp new mod">
        <pc:chgData name="Nisha McKenzie" userId="1909bcc06cf74e81" providerId="LiveId" clId="{B67D3D27-BAF2-420F-95EB-6D0E356F429F}" dt="2023-06-01T15:55:28.121" v="48" actId="22"/>
        <pc:sldMkLst>
          <pc:docMk/>
          <pc:sldMk cId="1223709432" sldId="266"/>
        </pc:sldMkLst>
        <pc:picChg chg="add">
          <ac:chgData name="Nisha McKenzie" userId="1909bcc06cf74e81" providerId="LiveId" clId="{B67D3D27-BAF2-420F-95EB-6D0E356F429F}" dt="2023-06-01T15:55:28.121" v="48" actId="22"/>
          <ac:picMkLst>
            <pc:docMk/>
            <pc:sldMk cId="1223709432" sldId="266"/>
            <ac:picMk id="3" creationId="{781174E8-FCAC-2D3D-03DD-671AC3E6E7FD}"/>
          </ac:picMkLst>
        </pc:picChg>
      </pc:sldChg>
      <pc:sldChg chg="addSp new mod">
        <pc:chgData name="Nisha McKenzie" userId="1909bcc06cf74e81" providerId="LiveId" clId="{B67D3D27-BAF2-420F-95EB-6D0E356F429F}" dt="2023-06-01T15:55:38.493" v="49" actId="22"/>
        <pc:sldMkLst>
          <pc:docMk/>
          <pc:sldMk cId="107013206" sldId="267"/>
        </pc:sldMkLst>
        <pc:picChg chg="add">
          <ac:chgData name="Nisha McKenzie" userId="1909bcc06cf74e81" providerId="LiveId" clId="{B67D3D27-BAF2-420F-95EB-6D0E356F429F}" dt="2023-06-01T15:55:38.493" v="49" actId="22"/>
          <ac:picMkLst>
            <pc:docMk/>
            <pc:sldMk cId="107013206" sldId="267"/>
            <ac:picMk id="3" creationId="{EEC12287-C5C5-209D-2901-3CC511EC70CF}"/>
          </ac:picMkLst>
        </pc:picChg>
      </pc:sldChg>
      <pc:sldChg chg="addSp new mod">
        <pc:chgData name="Nisha McKenzie" userId="1909bcc06cf74e81" providerId="LiveId" clId="{B67D3D27-BAF2-420F-95EB-6D0E356F429F}" dt="2023-06-01T15:55:50.544" v="50" actId="22"/>
        <pc:sldMkLst>
          <pc:docMk/>
          <pc:sldMk cId="471232024" sldId="268"/>
        </pc:sldMkLst>
        <pc:picChg chg="add">
          <ac:chgData name="Nisha McKenzie" userId="1909bcc06cf74e81" providerId="LiveId" clId="{B67D3D27-BAF2-420F-95EB-6D0E356F429F}" dt="2023-06-01T15:55:50.544" v="50" actId="22"/>
          <ac:picMkLst>
            <pc:docMk/>
            <pc:sldMk cId="471232024" sldId="268"/>
            <ac:picMk id="3" creationId="{F085054C-32E2-7E20-E15F-D186FEAFE230}"/>
          </ac:picMkLst>
        </pc:picChg>
      </pc:sldChg>
      <pc:sldChg chg="addSp new">
        <pc:chgData name="Nisha McKenzie" userId="1909bcc06cf74e81" providerId="LiveId" clId="{B67D3D27-BAF2-420F-95EB-6D0E356F429F}" dt="2023-06-01T15:56:11.444" v="51"/>
        <pc:sldMkLst>
          <pc:docMk/>
          <pc:sldMk cId="3255452933" sldId="269"/>
        </pc:sldMkLst>
        <pc:picChg chg="add">
          <ac:chgData name="Nisha McKenzie" userId="1909bcc06cf74e81" providerId="LiveId" clId="{B67D3D27-BAF2-420F-95EB-6D0E356F429F}" dt="2023-06-01T15:56:11.444" v="51"/>
          <ac:picMkLst>
            <pc:docMk/>
            <pc:sldMk cId="3255452933" sldId="269"/>
            <ac:picMk id="1026" creationId="{FDF9E6B3-85BB-BE65-5A1E-C2F65BDF53C4}"/>
          </ac:picMkLst>
        </pc:picChg>
      </pc:sldChg>
      <pc:sldChg chg="addSp new mod">
        <pc:chgData name="Nisha McKenzie" userId="1909bcc06cf74e81" providerId="LiveId" clId="{B67D3D27-BAF2-420F-95EB-6D0E356F429F}" dt="2023-06-01T15:56:22.724" v="52" actId="22"/>
        <pc:sldMkLst>
          <pc:docMk/>
          <pc:sldMk cId="4232269176" sldId="270"/>
        </pc:sldMkLst>
        <pc:picChg chg="add">
          <ac:chgData name="Nisha McKenzie" userId="1909bcc06cf74e81" providerId="LiveId" clId="{B67D3D27-BAF2-420F-95EB-6D0E356F429F}" dt="2023-06-01T15:56:22.724" v="52" actId="22"/>
          <ac:picMkLst>
            <pc:docMk/>
            <pc:sldMk cId="4232269176" sldId="270"/>
            <ac:picMk id="3" creationId="{09C96E2B-7E94-B95D-408F-952AD540B612}"/>
          </ac:picMkLst>
        </pc:picChg>
      </pc:sldChg>
      <pc:sldChg chg="addSp new mod">
        <pc:chgData name="Nisha McKenzie" userId="1909bcc06cf74e81" providerId="LiveId" clId="{B67D3D27-BAF2-420F-95EB-6D0E356F429F}" dt="2023-06-01T15:56:33.551" v="53" actId="22"/>
        <pc:sldMkLst>
          <pc:docMk/>
          <pc:sldMk cId="57127153" sldId="271"/>
        </pc:sldMkLst>
        <pc:picChg chg="add">
          <ac:chgData name="Nisha McKenzie" userId="1909bcc06cf74e81" providerId="LiveId" clId="{B67D3D27-BAF2-420F-95EB-6D0E356F429F}" dt="2023-06-01T15:56:33.551" v="53" actId="22"/>
          <ac:picMkLst>
            <pc:docMk/>
            <pc:sldMk cId="57127153" sldId="271"/>
            <ac:picMk id="3" creationId="{34D0DF75-084B-BC01-9C7F-A25ABD08CA0B}"/>
          </ac:picMkLst>
        </pc:picChg>
      </pc:sldChg>
      <pc:sldChg chg="addSp new">
        <pc:chgData name="Nisha McKenzie" userId="1909bcc06cf74e81" providerId="LiveId" clId="{B67D3D27-BAF2-420F-95EB-6D0E356F429F}" dt="2023-06-01T15:57:06.191" v="54"/>
        <pc:sldMkLst>
          <pc:docMk/>
          <pc:sldMk cId="2874621874" sldId="272"/>
        </pc:sldMkLst>
        <pc:picChg chg="add">
          <ac:chgData name="Nisha McKenzie" userId="1909bcc06cf74e81" providerId="LiveId" clId="{B67D3D27-BAF2-420F-95EB-6D0E356F429F}" dt="2023-06-01T15:57:06.191" v="54"/>
          <ac:picMkLst>
            <pc:docMk/>
            <pc:sldMk cId="2874621874" sldId="272"/>
            <ac:picMk id="2050" creationId="{C340FA2D-CCBC-1133-C7C5-FE31BB3F9D0E}"/>
          </ac:picMkLst>
        </pc:picChg>
      </pc:sldChg>
      <pc:sldChg chg="addSp new">
        <pc:chgData name="Nisha McKenzie" userId="1909bcc06cf74e81" providerId="LiveId" clId="{B67D3D27-BAF2-420F-95EB-6D0E356F429F}" dt="2023-06-01T15:58:02.823" v="55"/>
        <pc:sldMkLst>
          <pc:docMk/>
          <pc:sldMk cId="3989025925" sldId="273"/>
        </pc:sldMkLst>
        <pc:picChg chg="add">
          <ac:chgData name="Nisha McKenzie" userId="1909bcc06cf74e81" providerId="LiveId" clId="{B67D3D27-BAF2-420F-95EB-6D0E356F429F}" dt="2023-06-01T15:58:02.823" v="55"/>
          <ac:picMkLst>
            <pc:docMk/>
            <pc:sldMk cId="3989025925" sldId="273"/>
            <ac:picMk id="3074" creationId="{0442BF8C-3616-951C-95C9-71B9CC730810}"/>
          </ac:picMkLst>
        </pc:picChg>
      </pc:sldChg>
      <pc:sldChg chg="addSp new">
        <pc:chgData name="Nisha McKenzie" userId="1909bcc06cf74e81" providerId="LiveId" clId="{B67D3D27-BAF2-420F-95EB-6D0E356F429F}" dt="2023-06-01T15:58:33.638" v="56"/>
        <pc:sldMkLst>
          <pc:docMk/>
          <pc:sldMk cId="135978214" sldId="274"/>
        </pc:sldMkLst>
        <pc:picChg chg="add">
          <ac:chgData name="Nisha McKenzie" userId="1909bcc06cf74e81" providerId="LiveId" clId="{B67D3D27-BAF2-420F-95EB-6D0E356F429F}" dt="2023-06-01T15:58:33.638" v="56"/>
          <ac:picMkLst>
            <pc:docMk/>
            <pc:sldMk cId="135978214" sldId="274"/>
            <ac:picMk id="4098" creationId="{3EE55E85-48A7-6B0D-F37D-955D2427832A}"/>
          </ac:picMkLst>
        </pc:picChg>
      </pc:sldChg>
      <pc:sldChg chg="addSp new">
        <pc:chgData name="Nisha McKenzie" userId="1909bcc06cf74e81" providerId="LiveId" clId="{B67D3D27-BAF2-420F-95EB-6D0E356F429F}" dt="2023-06-01T15:59:01.696" v="57"/>
        <pc:sldMkLst>
          <pc:docMk/>
          <pc:sldMk cId="1391278049" sldId="275"/>
        </pc:sldMkLst>
        <pc:picChg chg="add">
          <ac:chgData name="Nisha McKenzie" userId="1909bcc06cf74e81" providerId="LiveId" clId="{B67D3D27-BAF2-420F-95EB-6D0E356F429F}" dt="2023-06-01T15:59:01.696" v="57"/>
          <ac:picMkLst>
            <pc:docMk/>
            <pc:sldMk cId="1391278049" sldId="275"/>
            <ac:picMk id="5122" creationId="{BC726C63-02E3-668B-B347-78B7B62EAB89}"/>
          </ac:picMkLst>
        </pc:picChg>
      </pc:sldChg>
      <pc:sldChg chg="addSp new">
        <pc:chgData name="Nisha McKenzie" userId="1909bcc06cf74e81" providerId="LiveId" clId="{B67D3D27-BAF2-420F-95EB-6D0E356F429F}" dt="2023-06-01T15:59:25.732" v="58"/>
        <pc:sldMkLst>
          <pc:docMk/>
          <pc:sldMk cId="70245267" sldId="276"/>
        </pc:sldMkLst>
        <pc:picChg chg="add">
          <ac:chgData name="Nisha McKenzie" userId="1909bcc06cf74e81" providerId="LiveId" clId="{B67D3D27-BAF2-420F-95EB-6D0E356F429F}" dt="2023-06-01T15:59:25.732" v="58"/>
          <ac:picMkLst>
            <pc:docMk/>
            <pc:sldMk cId="70245267" sldId="276"/>
            <ac:picMk id="6146" creationId="{176211BB-4BA1-2F99-EE02-6AD46627A0A7}"/>
          </ac:picMkLst>
        </pc:picChg>
      </pc:sldChg>
      <pc:sldChg chg="addSp new">
        <pc:chgData name="Nisha McKenzie" userId="1909bcc06cf74e81" providerId="LiveId" clId="{B67D3D27-BAF2-420F-95EB-6D0E356F429F}" dt="2023-06-01T15:59:46.804" v="59"/>
        <pc:sldMkLst>
          <pc:docMk/>
          <pc:sldMk cId="1353799042" sldId="277"/>
        </pc:sldMkLst>
        <pc:picChg chg="add">
          <ac:chgData name="Nisha McKenzie" userId="1909bcc06cf74e81" providerId="LiveId" clId="{B67D3D27-BAF2-420F-95EB-6D0E356F429F}" dt="2023-06-01T15:59:46.804" v="59"/>
          <ac:picMkLst>
            <pc:docMk/>
            <pc:sldMk cId="1353799042" sldId="277"/>
            <ac:picMk id="7170" creationId="{6CD2F598-6AB1-384A-5B77-748DFCA70D4C}"/>
          </ac:picMkLst>
        </pc:picChg>
      </pc:sldChg>
      <pc:sldChg chg="addSp new">
        <pc:chgData name="Nisha McKenzie" userId="1909bcc06cf74e81" providerId="LiveId" clId="{B67D3D27-BAF2-420F-95EB-6D0E356F429F}" dt="2023-06-01T16:00:10.074" v="60"/>
        <pc:sldMkLst>
          <pc:docMk/>
          <pc:sldMk cId="956783125" sldId="278"/>
        </pc:sldMkLst>
        <pc:picChg chg="add">
          <ac:chgData name="Nisha McKenzie" userId="1909bcc06cf74e81" providerId="LiveId" clId="{B67D3D27-BAF2-420F-95EB-6D0E356F429F}" dt="2023-06-01T16:00:10.074" v="60"/>
          <ac:picMkLst>
            <pc:docMk/>
            <pc:sldMk cId="956783125" sldId="278"/>
            <ac:picMk id="8194" creationId="{DB82E679-DCB5-3528-EA86-7E4803917C1E}"/>
          </ac:picMkLst>
        </pc:picChg>
      </pc:sldChg>
      <pc:sldChg chg="addSp new">
        <pc:chgData name="Nisha McKenzie" userId="1909bcc06cf74e81" providerId="LiveId" clId="{B67D3D27-BAF2-420F-95EB-6D0E356F429F}" dt="2023-06-01T16:00:26.090" v="61"/>
        <pc:sldMkLst>
          <pc:docMk/>
          <pc:sldMk cId="1442668993" sldId="279"/>
        </pc:sldMkLst>
        <pc:picChg chg="add">
          <ac:chgData name="Nisha McKenzie" userId="1909bcc06cf74e81" providerId="LiveId" clId="{B67D3D27-BAF2-420F-95EB-6D0E356F429F}" dt="2023-06-01T16:00:26.090" v="61"/>
          <ac:picMkLst>
            <pc:docMk/>
            <pc:sldMk cId="1442668993" sldId="279"/>
            <ac:picMk id="9218" creationId="{B0EABD81-2E0D-BB71-D3D8-9185F67007D4}"/>
          </ac:picMkLst>
        </pc:picChg>
      </pc:sldChg>
      <pc:sldChg chg="addSp new">
        <pc:chgData name="Nisha McKenzie" userId="1909bcc06cf74e81" providerId="LiveId" clId="{B67D3D27-BAF2-420F-95EB-6D0E356F429F}" dt="2023-06-01T16:00:48.448" v="62"/>
        <pc:sldMkLst>
          <pc:docMk/>
          <pc:sldMk cId="3858360952" sldId="280"/>
        </pc:sldMkLst>
        <pc:picChg chg="add">
          <ac:chgData name="Nisha McKenzie" userId="1909bcc06cf74e81" providerId="LiveId" clId="{B67D3D27-BAF2-420F-95EB-6D0E356F429F}" dt="2023-06-01T16:00:48.448" v="62"/>
          <ac:picMkLst>
            <pc:docMk/>
            <pc:sldMk cId="3858360952" sldId="280"/>
            <ac:picMk id="10242" creationId="{2E211A5F-9BF2-D1A9-6C47-5DFAB98735F9}"/>
          </ac:picMkLst>
        </pc:picChg>
      </pc:sldChg>
      <pc:sldChg chg="addSp new">
        <pc:chgData name="Nisha McKenzie" userId="1909bcc06cf74e81" providerId="LiveId" clId="{B67D3D27-BAF2-420F-95EB-6D0E356F429F}" dt="2023-06-01T16:01:04.702" v="63"/>
        <pc:sldMkLst>
          <pc:docMk/>
          <pc:sldMk cId="2598533322" sldId="281"/>
        </pc:sldMkLst>
        <pc:picChg chg="add">
          <ac:chgData name="Nisha McKenzie" userId="1909bcc06cf74e81" providerId="LiveId" clId="{B67D3D27-BAF2-420F-95EB-6D0E356F429F}" dt="2023-06-01T16:01:04.702" v="63"/>
          <ac:picMkLst>
            <pc:docMk/>
            <pc:sldMk cId="2598533322" sldId="281"/>
            <ac:picMk id="11266" creationId="{62A2CCA4-ACD9-1A44-EF44-D4F16086003C}"/>
          </ac:picMkLst>
        </pc:picChg>
      </pc:sldChg>
      <pc:sldChg chg="addSp new">
        <pc:chgData name="Nisha McKenzie" userId="1909bcc06cf74e81" providerId="LiveId" clId="{B67D3D27-BAF2-420F-95EB-6D0E356F429F}" dt="2023-06-01T16:01:20.708" v="64"/>
        <pc:sldMkLst>
          <pc:docMk/>
          <pc:sldMk cId="2888265140" sldId="282"/>
        </pc:sldMkLst>
        <pc:picChg chg="add">
          <ac:chgData name="Nisha McKenzie" userId="1909bcc06cf74e81" providerId="LiveId" clId="{B67D3D27-BAF2-420F-95EB-6D0E356F429F}" dt="2023-06-01T16:01:20.708" v="64"/>
          <ac:picMkLst>
            <pc:docMk/>
            <pc:sldMk cId="2888265140" sldId="282"/>
            <ac:picMk id="12290" creationId="{49EE9FA9-EBA0-6031-F465-C3DF1FB790B7}"/>
          </ac:picMkLst>
        </pc:picChg>
      </pc:sldChg>
      <pc:sldChg chg="addSp new">
        <pc:chgData name="Nisha McKenzie" userId="1909bcc06cf74e81" providerId="LiveId" clId="{B67D3D27-BAF2-420F-95EB-6D0E356F429F}" dt="2023-06-01T16:01:38.422" v="65"/>
        <pc:sldMkLst>
          <pc:docMk/>
          <pc:sldMk cId="3354778038" sldId="283"/>
        </pc:sldMkLst>
        <pc:picChg chg="add">
          <ac:chgData name="Nisha McKenzie" userId="1909bcc06cf74e81" providerId="LiveId" clId="{B67D3D27-BAF2-420F-95EB-6D0E356F429F}" dt="2023-06-01T16:01:38.422" v="65"/>
          <ac:picMkLst>
            <pc:docMk/>
            <pc:sldMk cId="3354778038" sldId="283"/>
            <ac:picMk id="13314" creationId="{7FD6DE27-9F0B-D5AC-0CCA-150CAE3FD376}"/>
          </ac:picMkLst>
        </pc:picChg>
      </pc:sldChg>
      <pc:sldChg chg="addSp new">
        <pc:chgData name="Nisha McKenzie" userId="1909bcc06cf74e81" providerId="LiveId" clId="{B67D3D27-BAF2-420F-95EB-6D0E356F429F}" dt="2023-06-01T16:01:59.449" v="66"/>
        <pc:sldMkLst>
          <pc:docMk/>
          <pc:sldMk cId="2527098243" sldId="284"/>
        </pc:sldMkLst>
        <pc:picChg chg="add">
          <ac:chgData name="Nisha McKenzie" userId="1909bcc06cf74e81" providerId="LiveId" clId="{B67D3D27-BAF2-420F-95EB-6D0E356F429F}" dt="2023-06-01T16:01:59.449" v="66"/>
          <ac:picMkLst>
            <pc:docMk/>
            <pc:sldMk cId="2527098243" sldId="284"/>
            <ac:picMk id="14338" creationId="{B1F3BEFC-B85C-85FF-967F-B3D9CAEC97E4}"/>
          </ac:picMkLst>
        </pc:picChg>
      </pc:sldChg>
      <pc:sldChg chg="addSp new">
        <pc:chgData name="Nisha McKenzie" userId="1909bcc06cf74e81" providerId="LiveId" clId="{B67D3D27-BAF2-420F-95EB-6D0E356F429F}" dt="2023-06-01T16:03:19.889" v="67"/>
        <pc:sldMkLst>
          <pc:docMk/>
          <pc:sldMk cId="93063657" sldId="285"/>
        </pc:sldMkLst>
        <pc:picChg chg="add">
          <ac:chgData name="Nisha McKenzie" userId="1909bcc06cf74e81" providerId="LiveId" clId="{B67D3D27-BAF2-420F-95EB-6D0E356F429F}" dt="2023-06-01T16:03:19.889" v="67"/>
          <ac:picMkLst>
            <pc:docMk/>
            <pc:sldMk cId="93063657" sldId="285"/>
            <ac:picMk id="15362" creationId="{ED97DD26-4383-0215-39AD-E338B9D2A688}"/>
          </ac:picMkLst>
        </pc:picChg>
      </pc:sldChg>
      <pc:sldChg chg="addSp new">
        <pc:chgData name="Nisha McKenzie" userId="1909bcc06cf74e81" providerId="LiveId" clId="{B67D3D27-BAF2-420F-95EB-6D0E356F429F}" dt="2023-06-01T16:03:55.682" v="68"/>
        <pc:sldMkLst>
          <pc:docMk/>
          <pc:sldMk cId="2252419944" sldId="286"/>
        </pc:sldMkLst>
        <pc:picChg chg="add">
          <ac:chgData name="Nisha McKenzie" userId="1909bcc06cf74e81" providerId="LiveId" clId="{B67D3D27-BAF2-420F-95EB-6D0E356F429F}" dt="2023-06-01T16:03:55.682" v="68"/>
          <ac:picMkLst>
            <pc:docMk/>
            <pc:sldMk cId="2252419944" sldId="286"/>
            <ac:picMk id="16386" creationId="{2D0BD10F-BB95-7DAF-F122-7CF7ECEB0716}"/>
          </ac:picMkLst>
        </pc:picChg>
      </pc:sldChg>
      <pc:sldChg chg="addSp new">
        <pc:chgData name="Nisha McKenzie" userId="1909bcc06cf74e81" providerId="LiveId" clId="{B67D3D27-BAF2-420F-95EB-6D0E356F429F}" dt="2023-06-01T16:04:42.267" v="69"/>
        <pc:sldMkLst>
          <pc:docMk/>
          <pc:sldMk cId="1039428318" sldId="287"/>
        </pc:sldMkLst>
        <pc:picChg chg="add">
          <ac:chgData name="Nisha McKenzie" userId="1909bcc06cf74e81" providerId="LiveId" clId="{B67D3D27-BAF2-420F-95EB-6D0E356F429F}" dt="2023-06-01T16:04:42.267" v="69"/>
          <ac:picMkLst>
            <pc:docMk/>
            <pc:sldMk cId="1039428318" sldId="287"/>
            <ac:picMk id="17410" creationId="{79050B29-BB2F-44B3-BCC9-59678C40F98B}"/>
          </ac:picMkLst>
        </pc:picChg>
      </pc:sldChg>
      <pc:sldChg chg="addSp new">
        <pc:chgData name="Nisha McKenzie" userId="1909bcc06cf74e81" providerId="LiveId" clId="{B67D3D27-BAF2-420F-95EB-6D0E356F429F}" dt="2023-06-01T16:05:31.295" v="70"/>
        <pc:sldMkLst>
          <pc:docMk/>
          <pc:sldMk cId="3434276060" sldId="288"/>
        </pc:sldMkLst>
        <pc:picChg chg="add">
          <ac:chgData name="Nisha McKenzie" userId="1909bcc06cf74e81" providerId="LiveId" clId="{B67D3D27-BAF2-420F-95EB-6D0E356F429F}" dt="2023-06-01T16:05:31.295" v="70"/>
          <ac:picMkLst>
            <pc:docMk/>
            <pc:sldMk cId="3434276060" sldId="288"/>
            <ac:picMk id="18434" creationId="{6FE667B6-3672-D317-9C81-1F73092EEC46}"/>
          </ac:picMkLst>
        </pc:picChg>
      </pc:sldChg>
      <pc:sldChg chg="addSp new">
        <pc:chgData name="Nisha McKenzie" userId="1909bcc06cf74e81" providerId="LiveId" clId="{B67D3D27-BAF2-420F-95EB-6D0E356F429F}" dt="2023-06-01T16:05:55.073" v="71"/>
        <pc:sldMkLst>
          <pc:docMk/>
          <pc:sldMk cId="2874280792" sldId="289"/>
        </pc:sldMkLst>
        <pc:picChg chg="add">
          <ac:chgData name="Nisha McKenzie" userId="1909bcc06cf74e81" providerId="LiveId" clId="{B67D3D27-BAF2-420F-95EB-6D0E356F429F}" dt="2023-06-01T16:05:55.073" v="71"/>
          <ac:picMkLst>
            <pc:docMk/>
            <pc:sldMk cId="2874280792" sldId="289"/>
            <ac:picMk id="19458" creationId="{D149F433-2EC6-B4DC-221C-EB739EFBA4C7}"/>
          </ac:picMkLst>
        </pc:picChg>
      </pc:sldChg>
      <pc:sldChg chg="addSp new">
        <pc:chgData name="Nisha McKenzie" userId="1909bcc06cf74e81" providerId="LiveId" clId="{B67D3D27-BAF2-420F-95EB-6D0E356F429F}" dt="2023-06-01T16:06:24.529" v="72"/>
        <pc:sldMkLst>
          <pc:docMk/>
          <pc:sldMk cId="3575085157" sldId="290"/>
        </pc:sldMkLst>
        <pc:picChg chg="add">
          <ac:chgData name="Nisha McKenzie" userId="1909bcc06cf74e81" providerId="LiveId" clId="{B67D3D27-BAF2-420F-95EB-6D0E356F429F}" dt="2023-06-01T16:06:24.529" v="72"/>
          <ac:picMkLst>
            <pc:docMk/>
            <pc:sldMk cId="3575085157" sldId="290"/>
            <ac:picMk id="20482" creationId="{C3B480F2-C174-5597-2707-4FFC108ACEEB}"/>
          </ac:picMkLst>
        </pc:picChg>
      </pc:sldChg>
      <pc:sldChg chg="addSp new">
        <pc:chgData name="Nisha McKenzie" userId="1909bcc06cf74e81" providerId="LiveId" clId="{B67D3D27-BAF2-420F-95EB-6D0E356F429F}" dt="2023-06-01T16:07:03.950" v="73"/>
        <pc:sldMkLst>
          <pc:docMk/>
          <pc:sldMk cId="2043294463" sldId="291"/>
        </pc:sldMkLst>
        <pc:picChg chg="add">
          <ac:chgData name="Nisha McKenzie" userId="1909bcc06cf74e81" providerId="LiveId" clId="{B67D3D27-BAF2-420F-95EB-6D0E356F429F}" dt="2023-06-01T16:07:03.950" v="73"/>
          <ac:picMkLst>
            <pc:docMk/>
            <pc:sldMk cId="2043294463" sldId="291"/>
            <ac:picMk id="21506" creationId="{1E00B1E4-D68E-383D-BDE6-02DDA6C4539F}"/>
          </ac:picMkLst>
        </pc:picChg>
      </pc:sldChg>
      <pc:sldChg chg="addSp new">
        <pc:chgData name="Nisha McKenzie" userId="1909bcc06cf74e81" providerId="LiveId" clId="{B67D3D27-BAF2-420F-95EB-6D0E356F429F}" dt="2023-06-01T16:07:29.011" v="74"/>
        <pc:sldMkLst>
          <pc:docMk/>
          <pc:sldMk cId="1620055358" sldId="292"/>
        </pc:sldMkLst>
        <pc:picChg chg="add">
          <ac:chgData name="Nisha McKenzie" userId="1909bcc06cf74e81" providerId="LiveId" clId="{B67D3D27-BAF2-420F-95EB-6D0E356F429F}" dt="2023-06-01T16:07:29.011" v="74"/>
          <ac:picMkLst>
            <pc:docMk/>
            <pc:sldMk cId="1620055358" sldId="292"/>
            <ac:picMk id="22530" creationId="{EFCC92C8-4346-26D2-B300-5862C59E5A6E}"/>
          </ac:picMkLst>
        </pc:picChg>
      </pc:sldChg>
      <pc:sldChg chg="addSp new mod">
        <pc:chgData name="Nisha McKenzie" userId="1909bcc06cf74e81" providerId="LiveId" clId="{B67D3D27-BAF2-420F-95EB-6D0E356F429F}" dt="2023-06-01T16:07:40.540" v="75" actId="22"/>
        <pc:sldMkLst>
          <pc:docMk/>
          <pc:sldMk cId="3579523352" sldId="293"/>
        </pc:sldMkLst>
        <pc:picChg chg="add">
          <ac:chgData name="Nisha McKenzie" userId="1909bcc06cf74e81" providerId="LiveId" clId="{B67D3D27-BAF2-420F-95EB-6D0E356F429F}" dt="2023-06-01T16:07:40.540" v="75" actId="22"/>
          <ac:picMkLst>
            <pc:docMk/>
            <pc:sldMk cId="3579523352" sldId="293"/>
            <ac:picMk id="3" creationId="{4BD25F0D-8CBF-FCFA-6245-7D253712D743}"/>
          </ac:picMkLst>
        </pc:picChg>
      </pc:sldChg>
      <pc:sldChg chg="addSp new">
        <pc:chgData name="Nisha McKenzie" userId="1909bcc06cf74e81" providerId="LiveId" clId="{B67D3D27-BAF2-420F-95EB-6D0E356F429F}" dt="2023-06-01T16:08:36.873" v="76"/>
        <pc:sldMkLst>
          <pc:docMk/>
          <pc:sldMk cId="2426098093" sldId="294"/>
        </pc:sldMkLst>
        <pc:picChg chg="add">
          <ac:chgData name="Nisha McKenzie" userId="1909bcc06cf74e81" providerId="LiveId" clId="{B67D3D27-BAF2-420F-95EB-6D0E356F429F}" dt="2023-06-01T16:08:36.873" v="76"/>
          <ac:picMkLst>
            <pc:docMk/>
            <pc:sldMk cId="2426098093" sldId="294"/>
            <ac:picMk id="23554" creationId="{24D8B9C4-EF17-D8CB-7E1D-7A1616F70C2A}"/>
          </ac:picMkLst>
        </pc:picChg>
      </pc:sldChg>
      <pc:sldChg chg="addSp new mod">
        <pc:chgData name="Nisha McKenzie" userId="1909bcc06cf74e81" providerId="LiveId" clId="{B67D3D27-BAF2-420F-95EB-6D0E356F429F}" dt="2023-06-01T16:09:28.236" v="77" actId="22"/>
        <pc:sldMkLst>
          <pc:docMk/>
          <pc:sldMk cId="3344169864" sldId="295"/>
        </pc:sldMkLst>
        <pc:picChg chg="add">
          <ac:chgData name="Nisha McKenzie" userId="1909bcc06cf74e81" providerId="LiveId" clId="{B67D3D27-BAF2-420F-95EB-6D0E356F429F}" dt="2023-06-01T16:09:28.236" v="77" actId="22"/>
          <ac:picMkLst>
            <pc:docMk/>
            <pc:sldMk cId="3344169864" sldId="295"/>
            <ac:picMk id="3" creationId="{1B10EE89-395C-FE5A-7A7F-17D41352172C}"/>
          </ac:picMkLst>
        </pc:picChg>
      </pc:sldChg>
      <pc:sldChg chg="addSp new">
        <pc:chgData name="Nisha McKenzie" userId="1909bcc06cf74e81" providerId="LiveId" clId="{B67D3D27-BAF2-420F-95EB-6D0E356F429F}" dt="2023-06-01T16:10:04.927" v="80"/>
        <pc:sldMkLst>
          <pc:docMk/>
          <pc:sldMk cId="1609828305" sldId="296"/>
        </pc:sldMkLst>
        <pc:picChg chg="add">
          <ac:chgData name="Nisha McKenzie" userId="1909bcc06cf74e81" providerId="LiveId" clId="{B67D3D27-BAF2-420F-95EB-6D0E356F429F}" dt="2023-06-01T16:10:04.927" v="80"/>
          <ac:picMkLst>
            <pc:docMk/>
            <pc:sldMk cId="1609828305" sldId="296"/>
            <ac:picMk id="24578" creationId="{2CB16A0E-586A-3D56-7D5D-B7097C96333E}"/>
          </ac:picMkLst>
        </pc:picChg>
      </pc:sldChg>
      <pc:sldChg chg="addSp new mod">
        <pc:chgData name="Nisha McKenzie" userId="1909bcc06cf74e81" providerId="LiveId" clId="{B67D3D27-BAF2-420F-95EB-6D0E356F429F}" dt="2023-06-01T16:10:16.681" v="81" actId="22"/>
        <pc:sldMkLst>
          <pc:docMk/>
          <pc:sldMk cId="826860646" sldId="297"/>
        </pc:sldMkLst>
        <pc:picChg chg="add">
          <ac:chgData name="Nisha McKenzie" userId="1909bcc06cf74e81" providerId="LiveId" clId="{B67D3D27-BAF2-420F-95EB-6D0E356F429F}" dt="2023-06-01T16:10:16.681" v="81" actId="22"/>
          <ac:picMkLst>
            <pc:docMk/>
            <pc:sldMk cId="826860646" sldId="297"/>
            <ac:picMk id="3" creationId="{94CFD85A-30B3-078A-8420-B437DCABC06A}"/>
          </ac:picMkLst>
        </pc:picChg>
      </pc:sldChg>
      <pc:sldChg chg="addSp new mod">
        <pc:chgData name="Nisha McKenzie" userId="1909bcc06cf74e81" providerId="LiveId" clId="{B67D3D27-BAF2-420F-95EB-6D0E356F429F}" dt="2023-06-01T16:10:33.856" v="82" actId="22"/>
        <pc:sldMkLst>
          <pc:docMk/>
          <pc:sldMk cId="1357660866" sldId="298"/>
        </pc:sldMkLst>
        <pc:picChg chg="add">
          <ac:chgData name="Nisha McKenzie" userId="1909bcc06cf74e81" providerId="LiveId" clId="{B67D3D27-BAF2-420F-95EB-6D0E356F429F}" dt="2023-06-01T16:10:33.856" v="82" actId="22"/>
          <ac:picMkLst>
            <pc:docMk/>
            <pc:sldMk cId="1357660866" sldId="298"/>
            <ac:picMk id="3" creationId="{8DBAA3D3-319D-DD96-FFD6-9EC5E483673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60A3E4-ACE1-BEE0-7BBE-FE98D3801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7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174E8-FCAC-2D3D-03DD-671AC3E6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0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C12287-C5C5-209D-2901-3CC511EC7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85054C-32E2-7E20-E15F-D186FEAFE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32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DF9E6B3-85BB-BE65-5A1E-C2F65BDF5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452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C96E2B-7E94-B95D-408F-952AD540B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69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0DF75-084B-BC01-9C7F-A25ABD08C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340FA2D-CCBC-1133-C7C5-FE31BB3F9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21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442BF8C-3616-951C-95C9-71B9CC730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25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EE55E85-48A7-6B0D-F37D-955D24278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7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C726C63-02E3-668B-B347-78B7B62EA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278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76211BB-4BA1-2F99-EE02-6AD46627A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45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CD2F598-6AB1-384A-5B77-748DFCA70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799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B82E679-DCB5-3528-EA86-7E4803917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783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0EABD81-2E0D-BB71-D3D8-9185F6700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68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2E211A5F-9BF2-D1A9-6C47-5DFAB9873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360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2A2CCA4-ACD9-1A44-EF44-D4F160860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33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49EE9FA9-EBA0-6031-F465-C3DF1FB79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65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7FD6DE27-9F0B-D5AC-0CCA-150CAE3FD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78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B1F3BEFC-B85C-85FF-967F-B3D9CAEC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09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5A4848-C7F4-0DAD-6B29-9ECB744F9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701" y="2034111"/>
            <a:ext cx="1600423" cy="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ED97DD26-4383-0215-39AD-E338B9D2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3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2D0BD10F-BB95-7DAF-F122-7CF7ECEB0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419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79050B29-BB2F-44B3-BCC9-59678C40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28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6FE667B6-3672-D317-9C81-1F73092EE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276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D149F433-2EC6-B4DC-221C-EB739EFB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280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C3B480F2-C174-5597-2707-4FFC108AC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85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1E00B1E4-D68E-383D-BDE6-02DDA6C45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294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EFCC92C8-4346-26D2-B300-5862C59E5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55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25F0D-8CBF-FCFA-6245-7D253712D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23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24D8B9C4-EF17-D8CB-7E1D-7A1616F7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09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41779-3A0C-5EA2-02A1-818B99ACB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30458"/>
            <a:ext cx="2191056" cy="390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E77D4-04A5-3618-097C-8FB88D3C5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014" y="1321038"/>
            <a:ext cx="1571844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10EE89-395C-FE5A-7A7F-17D41352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69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2CB16A0E-586A-3D56-7D5D-B7097C963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828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FD85A-30B3-078A-8420-B437DCABC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606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AA3D3-319D-DD96-FFD6-9EC5E4836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6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4C7C1-7B85-890E-874E-4D42E5277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841D5-DF93-8305-DF59-566525C75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1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7A6745-39C3-F039-BC0E-03D23A5E0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9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D994D-7A36-255D-7C31-857F67B50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8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FD4F88-C793-400F-67D9-7A67229E6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10214</TotalTime>
  <Words>0</Words>
  <Application>Microsoft Office PowerPoint</Application>
  <PresentationFormat>Widescreen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2023-06-01T16:10:42Z</dcterms:modified>
</cp:coreProperties>
</file>