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399C5C-FF4B-4F97-B388-A04DB2314B29}" v="15" dt="2023-05-30T14:25:08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6A399C5C-FF4B-4F97-B388-A04DB2314B29}"/>
    <pc:docChg chg="custSel addSld modSld">
      <pc:chgData name="Nisha McKenzie" userId="1909bcc06cf74e81" providerId="LiveId" clId="{6A399C5C-FF4B-4F97-B388-A04DB2314B29}" dt="2023-05-30T14:25:40.180" v="42" actId="22"/>
      <pc:docMkLst>
        <pc:docMk/>
      </pc:docMkLst>
      <pc:sldChg chg="addSp modSp mod">
        <pc:chgData name="Nisha McKenzie" userId="1909bcc06cf74e81" providerId="LiveId" clId="{6A399C5C-FF4B-4F97-B388-A04DB2314B29}" dt="2023-05-30T14:16:32.022" v="1" actId="1076"/>
        <pc:sldMkLst>
          <pc:docMk/>
          <pc:sldMk cId="2540173304" sldId="258"/>
        </pc:sldMkLst>
        <pc:picChg chg="add mod">
          <ac:chgData name="Nisha McKenzie" userId="1909bcc06cf74e81" providerId="LiveId" clId="{6A399C5C-FF4B-4F97-B388-A04DB2314B29}" dt="2023-05-30T14:16:32.022" v="1" actId="1076"/>
          <ac:picMkLst>
            <pc:docMk/>
            <pc:sldMk cId="2540173304" sldId="258"/>
            <ac:picMk id="3" creationId="{25DA059E-FCF8-ABF6-2098-4F323930CF93}"/>
          </ac:picMkLst>
        </pc:picChg>
      </pc:sldChg>
      <pc:sldChg chg="addSp delSp modSp mod">
        <pc:chgData name="Nisha McKenzie" userId="1909bcc06cf74e81" providerId="LiveId" clId="{6A399C5C-FF4B-4F97-B388-A04DB2314B29}" dt="2023-05-30T14:17:11.617" v="7" actId="1076"/>
        <pc:sldMkLst>
          <pc:docMk/>
          <pc:sldMk cId="4133966728" sldId="259"/>
        </pc:sldMkLst>
        <pc:picChg chg="add del">
          <ac:chgData name="Nisha McKenzie" userId="1909bcc06cf74e81" providerId="LiveId" clId="{6A399C5C-FF4B-4F97-B388-A04DB2314B29}" dt="2023-05-30T14:16:56.308" v="4" actId="478"/>
          <ac:picMkLst>
            <pc:docMk/>
            <pc:sldMk cId="4133966728" sldId="259"/>
            <ac:picMk id="3" creationId="{9BAC0023-05F6-BB22-34B7-2AA382B6B5A5}"/>
          </ac:picMkLst>
        </pc:picChg>
        <pc:picChg chg="add mod">
          <ac:chgData name="Nisha McKenzie" userId="1909bcc06cf74e81" providerId="LiveId" clId="{6A399C5C-FF4B-4F97-B388-A04DB2314B29}" dt="2023-05-30T14:16:59.658" v="5" actId="1076"/>
          <ac:picMkLst>
            <pc:docMk/>
            <pc:sldMk cId="4133966728" sldId="259"/>
            <ac:picMk id="5" creationId="{6A53BEE5-5E60-D617-6D56-9CB906E712BE}"/>
          </ac:picMkLst>
        </pc:picChg>
        <pc:picChg chg="add mod">
          <ac:chgData name="Nisha McKenzie" userId="1909bcc06cf74e81" providerId="LiveId" clId="{6A399C5C-FF4B-4F97-B388-A04DB2314B29}" dt="2023-05-30T14:17:11.617" v="7" actId="1076"/>
          <ac:picMkLst>
            <pc:docMk/>
            <pc:sldMk cId="4133966728" sldId="259"/>
            <ac:picMk id="7" creationId="{CE13CA62-2A22-450F-2C46-4914880A4878}"/>
          </ac:picMkLst>
        </pc:picChg>
      </pc:sldChg>
      <pc:sldChg chg="addSp">
        <pc:chgData name="Nisha McKenzie" userId="1909bcc06cf74e81" providerId="LiveId" clId="{6A399C5C-FF4B-4F97-B388-A04DB2314B29}" dt="2023-05-30T14:17:53.224" v="25"/>
        <pc:sldMkLst>
          <pc:docMk/>
          <pc:sldMk cId="3048669119" sldId="260"/>
        </pc:sldMkLst>
        <pc:picChg chg="add">
          <ac:chgData name="Nisha McKenzie" userId="1909bcc06cf74e81" providerId="LiveId" clId="{6A399C5C-FF4B-4F97-B388-A04DB2314B29}" dt="2023-05-30T14:17:53.224" v="25"/>
          <ac:picMkLst>
            <pc:docMk/>
            <pc:sldMk cId="3048669119" sldId="260"/>
            <ac:picMk id="1026" creationId="{28DF3651-753A-C1DF-95BA-644DE1FBA56B}"/>
          </ac:picMkLst>
        </pc:picChg>
      </pc:sldChg>
      <pc:sldChg chg="addSp new">
        <pc:chgData name="Nisha McKenzie" userId="1909bcc06cf74e81" providerId="LiveId" clId="{6A399C5C-FF4B-4F97-B388-A04DB2314B29}" dt="2023-05-30T14:18:18.778" v="26"/>
        <pc:sldMkLst>
          <pc:docMk/>
          <pc:sldMk cId="3229801479" sldId="261"/>
        </pc:sldMkLst>
        <pc:picChg chg="add">
          <ac:chgData name="Nisha McKenzie" userId="1909bcc06cf74e81" providerId="LiveId" clId="{6A399C5C-FF4B-4F97-B388-A04DB2314B29}" dt="2023-05-30T14:18:18.778" v="26"/>
          <ac:picMkLst>
            <pc:docMk/>
            <pc:sldMk cId="3229801479" sldId="261"/>
            <ac:picMk id="2050" creationId="{D6841404-DEA8-D122-F5A5-E50EE24D8AD7}"/>
          </ac:picMkLst>
        </pc:picChg>
      </pc:sldChg>
      <pc:sldChg chg="addSp new">
        <pc:chgData name="Nisha McKenzie" userId="1909bcc06cf74e81" providerId="LiveId" clId="{6A399C5C-FF4B-4F97-B388-A04DB2314B29}" dt="2023-05-30T14:18:41.754" v="27"/>
        <pc:sldMkLst>
          <pc:docMk/>
          <pc:sldMk cId="2750739693" sldId="262"/>
        </pc:sldMkLst>
        <pc:picChg chg="add">
          <ac:chgData name="Nisha McKenzie" userId="1909bcc06cf74e81" providerId="LiveId" clId="{6A399C5C-FF4B-4F97-B388-A04DB2314B29}" dt="2023-05-30T14:18:41.754" v="27"/>
          <ac:picMkLst>
            <pc:docMk/>
            <pc:sldMk cId="2750739693" sldId="262"/>
            <ac:picMk id="3074" creationId="{B8C22786-5646-E8F9-B039-839D0CA78449}"/>
          </ac:picMkLst>
        </pc:picChg>
      </pc:sldChg>
      <pc:sldChg chg="addSp new">
        <pc:chgData name="Nisha McKenzie" userId="1909bcc06cf74e81" providerId="LiveId" clId="{6A399C5C-FF4B-4F97-B388-A04DB2314B29}" dt="2023-05-30T14:18:59.615" v="28"/>
        <pc:sldMkLst>
          <pc:docMk/>
          <pc:sldMk cId="530897162" sldId="263"/>
        </pc:sldMkLst>
        <pc:picChg chg="add">
          <ac:chgData name="Nisha McKenzie" userId="1909bcc06cf74e81" providerId="LiveId" clId="{6A399C5C-FF4B-4F97-B388-A04DB2314B29}" dt="2023-05-30T14:18:59.615" v="28"/>
          <ac:picMkLst>
            <pc:docMk/>
            <pc:sldMk cId="530897162" sldId="263"/>
            <ac:picMk id="4098" creationId="{8947A9F2-68C0-8726-666F-A365A33147F5}"/>
          </ac:picMkLst>
        </pc:picChg>
      </pc:sldChg>
      <pc:sldChg chg="addSp new">
        <pc:chgData name="Nisha McKenzie" userId="1909bcc06cf74e81" providerId="LiveId" clId="{6A399C5C-FF4B-4F97-B388-A04DB2314B29}" dt="2023-05-30T14:19:17.568" v="29"/>
        <pc:sldMkLst>
          <pc:docMk/>
          <pc:sldMk cId="2053678697" sldId="264"/>
        </pc:sldMkLst>
        <pc:picChg chg="add">
          <ac:chgData name="Nisha McKenzie" userId="1909bcc06cf74e81" providerId="LiveId" clId="{6A399C5C-FF4B-4F97-B388-A04DB2314B29}" dt="2023-05-30T14:19:17.568" v="29"/>
          <ac:picMkLst>
            <pc:docMk/>
            <pc:sldMk cId="2053678697" sldId="264"/>
            <ac:picMk id="5122" creationId="{6395E7A8-1DAB-ACD9-F48E-73982A9CDBF3}"/>
          </ac:picMkLst>
        </pc:picChg>
      </pc:sldChg>
      <pc:sldChg chg="addSp new">
        <pc:chgData name="Nisha McKenzie" userId="1909bcc06cf74e81" providerId="LiveId" clId="{6A399C5C-FF4B-4F97-B388-A04DB2314B29}" dt="2023-05-30T14:19:33.422" v="30"/>
        <pc:sldMkLst>
          <pc:docMk/>
          <pc:sldMk cId="308893966" sldId="265"/>
        </pc:sldMkLst>
        <pc:picChg chg="add">
          <ac:chgData name="Nisha McKenzie" userId="1909bcc06cf74e81" providerId="LiveId" clId="{6A399C5C-FF4B-4F97-B388-A04DB2314B29}" dt="2023-05-30T14:19:33.422" v="30"/>
          <ac:picMkLst>
            <pc:docMk/>
            <pc:sldMk cId="308893966" sldId="265"/>
            <ac:picMk id="6146" creationId="{DB2D00B9-C95C-C401-4049-1959B1C9E3BB}"/>
          </ac:picMkLst>
        </pc:picChg>
      </pc:sldChg>
      <pc:sldChg chg="addSp new">
        <pc:chgData name="Nisha McKenzie" userId="1909bcc06cf74e81" providerId="LiveId" clId="{6A399C5C-FF4B-4F97-B388-A04DB2314B29}" dt="2023-05-30T14:20:00.439" v="31"/>
        <pc:sldMkLst>
          <pc:docMk/>
          <pc:sldMk cId="320365577" sldId="266"/>
        </pc:sldMkLst>
        <pc:picChg chg="add">
          <ac:chgData name="Nisha McKenzie" userId="1909bcc06cf74e81" providerId="LiveId" clId="{6A399C5C-FF4B-4F97-B388-A04DB2314B29}" dt="2023-05-30T14:20:00.439" v="31"/>
          <ac:picMkLst>
            <pc:docMk/>
            <pc:sldMk cId="320365577" sldId="266"/>
            <ac:picMk id="7170" creationId="{E1853A8F-3548-7164-6762-7331420EF7CB}"/>
          </ac:picMkLst>
        </pc:picChg>
      </pc:sldChg>
      <pc:sldChg chg="addSp new">
        <pc:chgData name="Nisha McKenzie" userId="1909bcc06cf74e81" providerId="LiveId" clId="{6A399C5C-FF4B-4F97-B388-A04DB2314B29}" dt="2023-05-30T14:20:21.819" v="32"/>
        <pc:sldMkLst>
          <pc:docMk/>
          <pc:sldMk cId="2148157820" sldId="267"/>
        </pc:sldMkLst>
        <pc:picChg chg="add">
          <ac:chgData name="Nisha McKenzie" userId="1909bcc06cf74e81" providerId="LiveId" clId="{6A399C5C-FF4B-4F97-B388-A04DB2314B29}" dt="2023-05-30T14:20:21.819" v="32"/>
          <ac:picMkLst>
            <pc:docMk/>
            <pc:sldMk cId="2148157820" sldId="267"/>
            <ac:picMk id="8194" creationId="{526C6438-E590-AC12-4CF2-A0515137D2EE}"/>
          </ac:picMkLst>
        </pc:picChg>
      </pc:sldChg>
      <pc:sldChg chg="addSp new">
        <pc:chgData name="Nisha McKenzie" userId="1909bcc06cf74e81" providerId="LiveId" clId="{6A399C5C-FF4B-4F97-B388-A04DB2314B29}" dt="2023-05-30T14:20:47.576" v="33"/>
        <pc:sldMkLst>
          <pc:docMk/>
          <pc:sldMk cId="2449935969" sldId="268"/>
        </pc:sldMkLst>
        <pc:picChg chg="add">
          <ac:chgData name="Nisha McKenzie" userId="1909bcc06cf74e81" providerId="LiveId" clId="{6A399C5C-FF4B-4F97-B388-A04DB2314B29}" dt="2023-05-30T14:20:47.576" v="33"/>
          <ac:picMkLst>
            <pc:docMk/>
            <pc:sldMk cId="2449935969" sldId="268"/>
            <ac:picMk id="9218" creationId="{AC4D4669-3AB4-95F6-D090-7B37C5546D0A}"/>
          </ac:picMkLst>
        </pc:picChg>
      </pc:sldChg>
      <pc:sldChg chg="addSp new">
        <pc:chgData name="Nisha McKenzie" userId="1909bcc06cf74e81" providerId="LiveId" clId="{6A399C5C-FF4B-4F97-B388-A04DB2314B29}" dt="2023-05-30T14:21:09.216" v="34"/>
        <pc:sldMkLst>
          <pc:docMk/>
          <pc:sldMk cId="1542180748" sldId="269"/>
        </pc:sldMkLst>
        <pc:picChg chg="add">
          <ac:chgData name="Nisha McKenzie" userId="1909bcc06cf74e81" providerId="LiveId" clId="{6A399C5C-FF4B-4F97-B388-A04DB2314B29}" dt="2023-05-30T14:21:09.216" v="34"/>
          <ac:picMkLst>
            <pc:docMk/>
            <pc:sldMk cId="1542180748" sldId="269"/>
            <ac:picMk id="10242" creationId="{12103512-6ECA-E24D-E569-D6855F40E72A}"/>
          </ac:picMkLst>
        </pc:picChg>
      </pc:sldChg>
      <pc:sldChg chg="addSp new">
        <pc:chgData name="Nisha McKenzie" userId="1909bcc06cf74e81" providerId="LiveId" clId="{6A399C5C-FF4B-4F97-B388-A04DB2314B29}" dt="2023-05-30T14:21:30.564" v="35"/>
        <pc:sldMkLst>
          <pc:docMk/>
          <pc:sldMk cId="516858070" sldId="270"/>
        </pc:sldMkLst>
        <pc:picChg chg="add">
          <ac:chgData name="Nisha McKenzie" userId="1909bcc06cf74e81" providerId="LiveId" clId="{6A399C5C-FF4B-4F97-B388-A04DB2314B29}" dt="2023-05-30T14:21:30.564" v="35"/>
          <ac:picMkLst>
            <pc:docMk/>
            <pc:sldMk cId="516858070" sldId="270"/>
            <ac:picMk id="11266" creationId="{E8CF0A22-4D34-325F-F099-BC30853F0086}"/>
          </ac:picMkLst>
        </pc:picChg>
      </pc:sldChg>
      <pc:sldChg chg="addSp new">
        <pc:chgData name="Nisha McKenzie" userId="1909bcc06cf74e81" providerId="LiveId" clId="{6A399C5C-FF4B-4F97-B388-A04DB2314B29}" dt="2023-05-30T14:21:51.656" v="36"/>
        <pc:sldMkLst>
          <pc:docMk/>
          <pc:sldMk cId="3877555238" sldId="271"/>
        </pc:sldMkLst>
        <pc:picChg chg="add">
          <ac:chgData name="Nisha McKenzie" userId="1909bcc06cf74e81" providerId="LiveId" clId="{6A399C5C-FF4B-4F97-B388-A04DB2314B29}" dt="2023-05-30T14:21:51.656" v="36"/>
          <ac:picMkLst>
            <pc:docMk/>
            <pc:sldMk cId="3877555238" sldId="271"/>
            <ac:picMk id="12290" creationId="{7DE1602B-CA86-15F1-E198-0233AC214591}"/>
          </ac:picMkLst>
        </pc:picChg>
      </pc:sldChg>
      <pc:sldChg chg="addSp modSp new">
        <pc:chgData name="Nisha McKenzie" userId="1909bcc06cf74e81" providerId="LiveId" clId="{6A399C5C-FF4B-4F97-B388-A04DB2314B29}" dt="2023-05-30T14:25:08.895" v="40"/>
        <pc:sldMkLst>
          <pc:docMk/>
          <pc:sldMk cId="2142131465" sldId="272"/>
        </pc:sldMkLst>
        <pc:picChg chg="add mod">
          <ac:chgData name="Nisha McKenzie" userId="1909bcc06cf74e81" providerId="LiveId" clId="{6A399C5C-FF4B-4F97-B388-A04DB2314B29}" dt="2023-05-30T14:25:08.895" v="40"/>
          <ac:picMkLst>
            <pc:docMk/>
            <pc:sldMk cId="2142131465" sldId="272"/>
            <ac:picMk id="2" creationId="{A8CE8F14-0DDD-B8C5-24E7-E4F228E99E1D}"/>
          </ac:picMkLst>
        </pc:picChg>
      </pc:sldChg>
      <pc:sldChg chg="addSp new">
        <pc:chgData name="Nisha McKenzie" userId="1909bcc06cf74e81" providerId="LiveId" clId="{6A399C5C-FF4B-4F97-B388-A04DB2314B29}" dt="2023-05-30T14:22:45.407" v="37"/>
        <pc:sldMkLst>
          <pc:docMk/>
          <pc:sldMk cId="2338229348" sldId="273"/>
        </pc:sldMkLst>
        <pc:picChg chg="add">
          <ac:chgData name="Nisha McKenzie" userId="1909bcc06cf74e81" providerId="LiveId" clId="{6A399C5C-FF4B-4F97-B388-A04DB2314B29}" dt="2023-05-30T14:22:45.407" v="37"/>
          <ac:picMkLst>
            <pc:docMk/>
            <pc:sldMk cId="2338229348" sldId="273"/>
            <ac:picMk id="13314" creationId="{8888F718-33B0-3248-6002-16D94F429F13}"/>
          </ac:picMkLst>
        </pc:picChg>
      </pc:sldChg>
      <pc:sldChg chg="addSp new mod">
        <pc:chgData name="Nisha McKenzie" userId="1909bcc06cf74e81" providerId="LiveId" clId="{6A399C5C-FF4B-4F97-B388-A04DB2314B29}" dt="2023-05-30T14:23:46.147" v="38" actId="22"/>
        <pc:sldMkLst>
          <pc:docMk/>
          <pc:sldMk cId="936039991" sldId="274"/>
        </pc:sldMkLst>
        <pc:picChg chg="add">
          <ac:chgData name="Nisha McKenzie" userId="1909bcc06cf74e81" providerId="LiveId" clId="{6A399C5C-FF4B-4F97-B388-A04DB2314B29}" dt="2023-05-30T14:23:46.147" v="38" actId="22"/>
          <ac:picMkLst>
            <pc:docMk/>
            <pc:sldMk cId="936039991" sldId="274"/>
            <ac:picMk id="3" creationId="{B6F540D3-3009-928A-210A-1DCD3C9E150E}"/>
          </ac:picMkLst>
        </pc:picChg>
      </pc:sldChg>
      <pc:sldChg chg="addSp new">
        <pc:chgData name="Nisha McKenzie" userId="1909bcc06cf74e81" providerId="LiveId" clId="{6A399C5C-FF4B-4F97-B388-A04DB2314B29}" dt="2023-05-30T14:24:48.325" v="39"/>
        <pc:sldMkLst>
          <pc:docMk/>
          <pc:sldMk cId="794399179" sldId="275"/>
        </pc:sldMkLst>
        <pc:picChg chg="add">
          <ac:chgData name="Nisha McKenzie" userId="1909bcc06cf74e81" providerId="LiveId" clId="{6A399C5C-FF4B-4F97-B388-A04DB2314B29}" dt="2023-05-30T14:24:48.325" v="39"/>
          <ac:picMkLst>
            <pc:docMk/>
            <pc:sldMk cId="794399179" sldId="275"/>
            <ac:picMk id="14338" creationId="{F47CA035-D81C-5F34-1CAE-80893414DEB8}"/>
          </ac:picMkLst>
        </pc:picChg>
      </pc:sldChg>
      <pc:sldChg chg="addSp new mod">
        <pc:chgData name="Nisha McKenzie" userId="1909bcc06cf74e81" providerId="LiveId" clId="{6A399C5C-FF4B-4F97-B388-A04DB2314B29}" dt="2023-05-30T14:25:29.667" v="41" actId="22"/>
        <pc:sldMkLst>
          <pc:docMk/>
          <pc:sldMk cId="3432962796" sldId="276"/>
        </pc:sldMkLst>
        <pc:picChg chg="add">
          <ac:chgData name="Nisha McKenzie" userId="1909bcc06cf74e81" providerId="LiveId" clId="{6A399C5C-FF4B-4F97-B388-A04DB2314B29}" dt="2023-05-30T14:25:29.667" v="41" actId="22"/>
          <ac:picMkLst>
            <pc:docMk/>
            <pc:sldMk cId="3432962796" sldId="276"/>
            <ac:picMk id="3" creationId="{F4330DF2-B6A4-0D33-877F-D7655DD6DE21}"/>
          </ac:picMkLst>
        </pc:picChg>
      </pc:sldChg>
      <pc:sldChg chg="addSp new mod">
        <pc:chgData name="Nisha McKenzie" userId="1909bcc06cf74e81" providerId="LiveId" clId="{6A399C5C-FF4B-4F97-B388-A04DB2314B29}" dt="2023-05-30T14:25:40.180" v="42" actId="22"/>
        <pc:sldMkLst>
          <pc:docMk/>
          <pc:sldMk cId="3580083016" sldId="277"/>
        </pc:sldMkLst>
        <pc:picChg chg="add">
          <ac:chgData name="Nisha McKenzie" userId="1909bcc06cf74e81" providerId="LiveId" clId="{6A399C5C-FF4B-4F97-B388-A04DB2314B29}" dt="2023-05-30T14:25:40.180" v="42" actId="22"/>
          <ac:picMkLst>
            <pc:docMk/>
            <pc:sldMk cId="3580083016" sldId="277"/>
            <ac:picMk id="3" creationId="{3928A5B3-AC08-4726-55A7-C005AD28D95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B2D00B9-C95C-C401-4049-1959B1C9E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93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1853A8F-3548-7164-6762-7331420EF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65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526C6438-E590-AC12-4CF2-A0515137D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157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AC4D4669-3AB4-95F6-D090-7B37C5546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935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12103512-6ECA-E24D-E569-D6855F40E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180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E8CF0A22-4D34-325F-F099-BC30853F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858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7DE1602B-CA86-15F1-E198-0233AC214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555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CE8F14-0DDD-B8C5-24E7-E4F228E99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31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8888F718-33B0-3248-6002-16D94F429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229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F540D3-3009-928A-210A-1DCD3C9E1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39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F47CA035-D81C-5F34-1CAE-80893414D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399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330DF2-B6A4-0D33-877F-D7655DD6D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62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28A5B3-AC08-4726-55A7-C005AD28D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8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DA059E-FCF8-ABF6-2098-4F323930C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997" y="2012096"/>
            <a:ext cx="1667108" cy="2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53BEE5-5E60-D617-6D56-9CB906E71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28394"/>
            <a:ext cx="2162477" cy="342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13CA62-2A22-450F-2C46-4914880A4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40" y="1271342"/>
            <a:ext cx="149563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8DF3651-753A-C1DF-95BA-644DE1FBA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6841404-DEA8-D122-F5A5-E50EE24D8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801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8C22786-5646-E8F9-B039-839D0CA78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739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947A9F2-68C0-8726-666F-A365A3314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897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395E7A8-1DAB-ACD9-F48E-73982A9CD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678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10203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2023-05-30T14:25:49Z</dcterms:modified>
</cp:coreProperties>
</file>