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7BF19-54C7-4D76-AC06-1B873B2FE13C}" v="11" dt="2023-06-05T19:12:10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1B37BF19-54C7-4D76-AC06-1B873B2FE13C}"/>
    <pc:docChg chg="custSel addSld modSld sldOrd">
      <pc:chgData name="Nisha McKenzie" userId="1909bcc06cf74e81" providerId="LiveId" clId="{1B37BF19-54C7-4D76-AC06-1B873B2FE13C}" dt="2023-06-05T19:13:29.176" v="39" actId="22"/>
      <pc:docMkLst>
        <pc:docMk/>
      </pc:docMkLst>
      <pc:sldChg chg="addSp modSp mod">
        <pc:chgData name="Nisha McKenzie" userId="1909bcc06cf74e81" providerId="LiveId" clId="{1B37BF19-54C7-4D76-AC06-1B873B2FE13C}" dt="2023-06-05T19:04:45.783" v="1" actId="1076"/>
        <pc:sldMkLst>
          <pc:docMk/>
          <pc:sldMk cId="2540173304" sldId="258"/>
        </pc:sldMkLst>
        <pc:picChg chg="add mod">
          <ac:chgData name="Nisha McKenzie" userId="1909bcc06cf74e81" providerId="LiveId" clId="{1B37BF19-54C7-4D76-AC06-1B873B2FE13C}" dt="2023-06-05T19:04:45.783" v="1" actId="1076"/>
          <ac:picMkLst>
            <pc:docMk/>
            <pc:sldMk cId="2540173304" sldId="258"/>
            <ac:picMk id="3" creationId="{15455CC5-3551-CD65-B252-C6D9BE920AA3}"/>
          </ac:picMkLst>
        </pc:picChg>
      </pc:sldChg>
      <pc:sldChg chg="addSp delSp modSp mod">
        <pc:chgData name="Nisha McKenzie" userId="1909bcc06cf74e81" providerId="LiveId" clId="{1B37BF19-54C7-4D76-AC06-1B873B2FE13C}" dt="2023-06-05T19:05:34.552" v="8" actId="1076"/>
        <pc:sldMkLst>
          <pc:docMk/>
          <pc:sldMk cId="4133966728" sldId="259"/>
        </pc:sldMkLst>
        <pc:picChg chg="add mod">
          <ac:chgData name="Nisha McKenzie" userId="1909bcc06cf74e81" providerId="LiveId" clId="{1B37BF19-54C7-4D76-AC06-1B873B2FE13C}" dt="2023-06-05T19:05:03.581" v="3" actId="1076"/>
          <ac:picMkLst>
            <pc:docMk/>
            <pc:sldMk cId="4133966728" sldId="259"/>
            <ac:picMk id="3" creationId="{0B225A3D-7AEF-5845-D4C1-03A3183A33E2}"/>
          </ac:picMkLst>
        </pc:picChg>
        <pc:picChg chg="add del">
          <ac:chgData name="Nisha McKenzie" userId="1909bcc06cf74e81" providerId="LiveId" clId="{1B37BF19-54C7-4D76-AC06-1B873B2FE13C}" dt="2023-06-05T19:05:20.525" v="5" actId="478"/>
          <ac:picMkLst>
            <pc:docMk/>
            <pc:sldMk cId="4133966728" sldId="259"/>
            <ac:picMk id="5" creationId="{AB89746A-AEFC-F074-D9F3-D94A51717F49}"/>
          </ac:picMkLst>
        </pc:picChg>
        <pc:picChg chg="add mod">
          <ac:chgData name="Nisha McKenzie" userId="1909bcc06cf74e81" providerId="LiveId" clId="{1B37BF19-54C7-4D76-AC06-1B873B2FE13C}" dt="2023-06-05T19:05:34.552" v="8" actId="1076"/>
          <ac:picMkLst>
            <pc:docMk/>
            <pc:sldMk cId="4133966728" sldId="259"/>
            <ac:picMk id="7" creationId="{FD96C05E-91AE-1607-B529-2EC1BA54D5EB}"/>
          </ac:picMkLst>
        </pc:picChg>
      </pc:sldChg>
      <pc:sldChg chg="addSp">
        <pc:chgData name="Nisha McKenzie" userId="1909bcc06cf74e81" providerId="LiveId" clId="{1B37BF19-54C7-4D76-AC06-1B873B2FE13C}" dt="2023-06-05T19:06:41.474" v="23"/>
        <pc:sldMkLst>
          <pc:docMk/>
          <pc:sldMk cId="3048669119" sldId="260"/>
        </pc:sldMkLst>
        <pc:picChg chg="add">
          <ac:chgData name="Nisha McKenzie" userId="1909bcc06cf74e81" providerId="LiveId" clId="{1B37BF19-54C7-4D76-AC06-1B873B2FE13C}" dt="2023-06-05T19:06:41.474" v="23"/>
          <ac:picMkLst>
            <pc:docMk/>
            <pc:sldMk cId="3048669119" sldId="260"/>
            <ac:picMk id="1026" creationId="{C6784BE4-DA91-4ABC-A004-30909FAAED60}"/>
          </ac:picMkLst>
        </pc:picChg>
      </pc:sldChg>
      <pc:sldChg chg="addSp new">
        <pc:chgData name="Nisha McKenzie" userId="1909bcc06cf74e81" providerId="LiveId" clId="{1B37BF19-54C7-4D76-AC06-1B873B2FE13C}" dt="2023-06-05T19:07:01.628" v="24"/>
        <pc:sldMkLst>
          <pc:docMk/>
          <pc:sldMk cId="3809368149" sldId="261"/>
        </pc:sldMkLst>
        <pc:picChg chg="add">
          <ac:chgData name="Nisha McKenzie" userId="1909bcc06cf74e81" providerId="LiveId" clId="{1B37BF19-54C7-4D76-AC06-1B873B2FE13C}" dt="2023-06-05T19:07:01.628" v="24"/>
          <ac:picMkLst>
            <pc:docMk/>
            <pc:sldMk cId="3809368149" sldId="261"/>
            <ac:picMk id="2050" creationId="{2123D247-99F4-EC16-001A-868817604A50}"/>
          </ac:picMkLst>
        </pc:picChg>
      </pc:sldChg>
      <pc:sldChg chg="addSp new">
        <pc:chgData name="Nisha McKenzie" userId="1909bcc06cf74e81" providerId="LiveId" clId="{1B37BF19-54C7-4D76-AC06-1B873B2FE13C}" dt="2023-06-05T19:07:49.098" v="25"/>
        <pc:sldMkLst>
          <pc:docMk/>
          <pc:sldMk cId="168742748" sldId="262"/>
        </pc:sldMkLst>
        <pc:picChg chg="add">
          <ac:chgData name="Nisha McKenzie" userId="1909bcc06cf74e81" providerId="LiveId" clId="{1B37BF19-54C7-4D76-AC06-1B873B2FE13C}" dt="2023-06-05T19:07:49.098" v="25"/>
          <ac:picMkLst>
            <pc:docMk/>
            <pc:sldMk cId="168742748" sldId="262"/>
            <ac:picMk id="3074" creationId="{2DDCA21A-BB6C-7C04-9364-291A293BD18C}"/>
          </ac:picMkLst>
        </pc:picChg>
      </pc:sldChg>
      <pc:sldChg chg="addSp new">
        <pc:chgData name="Nisha McKenzie" userId="1909bcc06cf74e81" providerId="LiveId" clId="{1B37BF19-54C7-4D76-AC06-1B873B2FE13C}" dt="2023-06-05T19:08:07.839" v="26"/>
        <pc:sldMkLst>
          <pc:docMk/>
          <pc:sldMk cId="920727052" sldId="263"/>
        </pc:sldMkLst>
        <pc:picChg chg="add">
          <ac:chgData name="Nisha McKenzie" userId="1909bcc06cf74e81" providerId="LiveId" clId="{1B37BF19-54C7-4D76-AC06-1B873B2FE13C}" dt="2023-06-05T19:08:07.839" v="26"/>
          <ac:picMkLst>
            <pc:docMk/>
            <pc:sldMk cId="920727052" sldId="263"/>
            <ac:picMk id="4098" creationId="{297A59B8-4755-0B5F-1138-9E332753BB17}"/>
          </ac:picMkLst>
        </pc:picChg>
      </pc:sldChg>
      <pc:sldChg chg="addSp new">
        <pc:chgData name="Nisha McKenzie" userId="1909bcc06cf74e81" providerId="LiveId" clId="{1B37BF19-54C7-4D76-AC06-1B873B2FE13C}" dt="2023-06-05T19:08:29.084" v="27"/>
        <pc:sldMkLst>
          <pc:docMk/>
          <pc:sldMk cId="3810758865" sldId="264"/>
        </pc:sldMkLst>
        <pc:picChg chg="add">
          <ac:chgData name="Nisha McKenzie" userId="1909bcc06cf74e81" providerId="LiveId" clId="{1B37BF19-54C7-4D76-AC06-1B873B2FE13C}" dt="2023-06-05T19:08:29.084" v="27"/>
          <ac:picMkLst>
            <pc:docMk/>
            <pc:sldMk cId="3810758865" sldId="264"/>
            <ac:picMk id="5122" creationId="{FDD46204-59E6-D916-FAA7-B5563441CE25}"/>
          </ac:picMkLst>
        </pc:picChg>
      </pc:sldChg>
      <pc:sldChg chg="addSp new">
        <pc:chgData name="Nisha McKenzie" userId="1909bcc06cf74e81" providerId="LiveId" clId="{1B37BF19-54C7-4D76-AC06-1B873B2FE13C}" dt="2023-06-05T19:08:50.662" v="28"/>
        <pc:sldMkLst>
          <pc:docMk/>
          <pc:sldMk cId="1266523768" sldId="265"/>
        </pc:sldMkLst>
        <pc:picChg chg="add">
          <ac:chgData name="Nisha McKenzie" userId="1909bcc06cf74e81" providerId="LiveId" clId="{1B37BF19-54C7-4D76-AC06-1B873B2FE13C}" dt="2023-06-05T19:08:50.662" v="28"/>
          <ac:picMkLst>
            <pc:docMk/>
            <pc:sldMk cId="1266523768" sldId="265"/>
            <ac:picMk id="6146" creationId="{83BC8344-1CC2-74F6-A103-F9FCE9BBDC96}"/>
          </ac:picMkLst>
        </pc:picChg>
      </pc:sldChg>
      <pc:sldChg chg="addSp new">
        <pc:chgData name="Nisha McKenzie" userId="1909bcc06cf74e81" providerId="LiveId" clId="{1B37BF19-54C7-4D76-AC06-1B873B2FE13C}" dt="2023-06-05T19:09:06.657" v="29"/>
        <pc:sldMkLst>
          <pc:docMk/>
          <pc:sldMk cId="2379020552" sldId="266"/>
        </pc:sldMkLst>
        <pc:picChg chg="add">
          <ac:chgData name="Nisha McKenzie" userId="1909bcc06cf74e81" providerId="LiveId" clId="{1B37BF19-54C7-4D76-AC06-1B873B2FE13C}" dt="2023-06-05T19:09:06.657" v="29"/>
          <ac:picMkLst>
            <pc:docMk/>
            <pc:sldMk cId="2379020552" sldId="266"/>
            <ac:picMk id="7170" creationId="{F8EC4726-94C9-F0FC-96B8-50764D62F080}"/>
          </ac:picMkLst>
        </pc:picChg>
      </pc:sldChg>
      <pc:sldChg chg="addSp new">
        <pc:chgData name="Nisha McKenzie" userId="1909bcc06cf74e81" providerId="LiveId" clId="{1B37BF19-54C7-4D76-AC06-1B873B2FE13C}" dt="2023-06-05T19:09:22.385" v="30"/>
        <pc:sldMkLst>
          <pc:docMk/>
          <pc:sldMk cId="3831269905" sldId="267"/>
        </pc:sldMkLst>
        <pc:picChg chg="add">
          <ac:chgData name="Nisha McKenzie" userId="1909bcc06cf74e81" providerId="LiveId" clId="{1B37BF19-54C7-4D76-AC06-1B873B2FE13C}" dt="2023-06-05T19:09:22.385" v="30"/>
          <ac:picMkLst>
            <pc:docMk/>
            <pc:sldMk cId="3831269905" sldId="267"/>
            <ac:picMk id="8194" creationId="{893511B2-1A7D-581A-D026-C101224399E9}"/>
          </ac:picMkLst>
        </pc:picChg>
      </pc:sldChg>
      <pc:sldChg chg="addSp new">
        <pc:chgData name="Nisha McKenzie" userId="1909bcc06cf74e81" providerId="LiveId" clId="{1B37BF19-54C7-4D76-AC06-1B873B2FE13C}" dt="2023-06-05T19:09:38.267" v="31"/>
        <pc:sldMkLst>
          <pc:docMk/>
          <pc:sldMk cId="4112022491" sldId="268"/>
        </pc:sldMkLst>
        <pc:picChg chg="add">
          <ac:chgData name="Nisha McKenzie" userId="1909bcc06cf74e81" providerId="LiveId" clId="{1B37BF19-54C7-4D76-AC06-1B873B2FE13C}" dt="2023-06-05T19:09:38.267" v="31"/>
          <ac:picMkLst>
            <pc:docMk/>
            <pc:sldMk cId="4112022491" sldId="268"/>
            <ac:picMk id="9218" creationId="{3A62D0A8-B98A-7244-4B14-7987934F0132}"/>
          </ac:picMkLst>
        </pc:picChg>
      </pc:sldChg>
      <pc:sldChg chg="addSp new mod">
        <pc:chgData name="Nisha McKenzie" userId="1909bcc06cf74e81" providerId="LiveId" clId="{1B37BF19-54C7-4D76-AC06-1B873B2FE13C}" dt="2023-06-05T19:09:50.064" v="32" actId="22"/>
        <pc:sldMkLst>
          <pc:docMk/>
          <pc:sldMk cId="1452519329" sldId="269"/>
        </pc:sldMkLst>
        <pc:picChg chg="add">
          <ac:chgData name="Nisha McKenzie" userId="1909bcc06cf74e81" providerId="LiveId" clId="{1B37BF19-54C7-4D76-AC06-1B873B2FE13C}" dt="2023-06-05T19:09:50.064" v="32" actId="22"/>
          <ac:picMkLst>
            <pc:docMk/>
            <pc:sldMk cId="1452519329" sldId="269"/>
            <ac:picMk id="3" creationId="{F656FB1C-3A8F-71A8-5B45-9B7033E64EB5}"/>
          </ac:picMkLst>
        </pc:picChg>
      </pc:sldChg>
      <pc:sldChg chg="addSp new">
        <pc:chgData name="Nisha McKenzie" userId="1909bcc06cf74e81" providerId="LiveId" clId="{1B37BF19-54C7-4D76-AC06-1B873B2FE13C}" dt="2023-06-05T19:11:13.936" v="33"/>
        <pc:sldMkLst>
          <pc:docMk/>
          <pc:sldMk cId="2560697601" sldId="270"/>
        </pc:sldMkLst>
        <pc:picChg chg="add">
          <ac:chgData name="Nisha McKenzie" userId="1909bcc06cf74e81" providerId="LiveId" clId="{1B37BF19-54C7-4D76-AC06-1B873B2FE13C}" dt="2023-06-05T19:11:13.936" v="33"/>
          <ac:picMkLst>
            <pc:docMk/>
            <pc:sldMk cId="2560697601" sldId="270"/>
            <ac:picMk id="10242" creationId="{1E58F288-2808-BFED-4B3F-908F1188D0C0}"/>
          </ac:picMkLst>
        </pc:picChg>
      </pc:sldChg>
      <pc:sldChg chg="addSp new mod">
        <pc:chgData name="Nisha McKenzie" userId="1909bcc06cf74e81" providerId="LiveId" clId="{1B37BF19-54C7-4D76-AC06-1B873B2FE13C}" dt="2023-06-05T19:11:27.314" v="34" actId="22"/>
        <pc:sldMkLst>
          <pc:docMk/>
          <pc:sldMk cId="1802307197" sldId="271"/>
        </pc:sldMkLst>
        <pc:picChg chg="add">
          <ac:chgData name="Nisha McKenzie" userId="1909bcc06cf74e81" providerId="LiveId" clId="{1B37BF19-54C7-4D76-AC06-1B873B2FE13C}" dt="2023-06-05T19:11:27.314" v="34" actId="22"/>
          <ac:picMkLst>
            <pc:docMk/>
            <pc:sldMk cId="1802307197" sldId="271"/>
            <ac:picMk id="3" creationId="{348FB836-404B-3977-0C5B-616DA1859669}"/>
          </ac:picMkLst>
        </pc:picChg>
      </pc:sldChg>
      <pc:sldChg chg="addSp new">
        <pc:chgData name="Nisha McKenzie" userId="1909bcc06cf74e81" providerId="LiveId" clId="{1B37BF19-54C7-4D76-AC06-1B873B2FE13C}" dt="2023-06-05T19:12:10.422" v="35"/>
        <pc:sldMkLst>
          <pc:docMk/>
          <pc:sldMk cId="3837981040" sldId="272"/>
        </pc:sldMkLst>
        <pc:picChg chg="add">
          <ac:chgData name="Nisha McKenzie" userId="1909bcc06cf74e81" providerId="LiveId" clId="{1B37BF19-54C7-4D76-AC06-1B873B2FE13C}" dt="2023-06-05T19:12:10.422" v="35"/>
          <ac:picMkLst>
            <pc:docMk/>
            <pc:sldMk cId="3837981040" sldId="272"/>
            <ac:picMk id="11266" creationId="{D198B12C-47F7-37C6-B96F-239ACDFCFFD6}"/>
          </ac:picMkLst>
        </pc:picChg>
      </pc:sldChg>
      <pc:sldChg chg="addSp new mod ord">
        <pc:chgData name="Nisha McKenzie" userId="1909bcc06cf74e81" providerId="LiveId" clId="{1B37BF19-54C7-4D76-AC06-1B873B2FE13C}" dt="2023-06-05T19:13:19.415" v="38"/>
        <pc:sldMkLst>
          <pc:docMk/>
          <pc:sldMk cId="4109184667" sldId="273"/>
        </pc:sldMkLst>
        <pc:picChg chg="add">
          <ac:chgData name="Nisha McKenzie" userId="1909bcc06cf74e81" providerId="LiveId" clId="{1B37BF19-54C7-4D76-AC06-1B873B2FE13C}" dt="2023-06-05T19:12:52.448" v="36" actId="22"/>
          <ac:picMkLst>
            <pc:docMk/>
            <pc:sldMk cId="4109184667" sldId="273"/>
            <ac:picMk id="3" creationId="{A879BC1B-3816-BA0B-8271-94AABE4F5ADF}"/>
          </ac:picMkLst>
        </pc:picChg>
      </pc:sldChg>
      <pc:sldChg chg="addSp new mod">
        <pc:chgData name="Nisha McKenzie" userId="1909bcc06cf74e81" providerId="LiveId" clId="{1B37BF19-54C7-4D76-AC06-1B873B2FE13C}" dt="2023-06-05T19:13:29.176" v="39" actId="22"/>
        <pc:sldMkLst>
          <pc:docMk/>
          <pc:sldMk cId="3247478604" sldId="274"/>
        </pc:sldMkLst>
        <pc:picChg chg="add">
          <ac:chgData name="Nisha McKenzie" userId="1909bcc06cf74e81" providerId="LiveId" clId="{1B37BF19-54C7-4D76-AC06-1B873B2FE13C}" dt="2023-06-05T19:13:29.176" v="39" actId="22"/>
          <ac:picMkLst>
            <pc:docMk/>
            <pc:sldMk cId="3247478604" sldId="274"/>
            <ac:picMk id="3" creationId="{40904363-BAB5-F78E-A86B-494FB5E910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3BC8344-1CC2-74F6-A103-F9FCE9BB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2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8EC4726-94C9-F0FC-96B8-50764D62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2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93511B2-1A7D-581A-D026-C1012243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6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A62D0A8-B98A-7244-4B14-7987934F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2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6FB1C-3A8F-71A8-5B45-9B7033E6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E58F288-2808-BFED-4B3F-908F1188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9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FB836-404B-3977-0C5B-616DA185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0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198B12C-47F7-37C6-B96F-239ACDFC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8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04363-BAB5-F78E-A86B-494FB5E9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78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9BC1B-3816-BA0B-8271-94AABE4F5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8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55CC5-3551-CD65-B252-C6D9BE92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29" y="1982353"/>
            <a:ext cx="1962424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25A3D-7AEF-5845-D4C1-03A3183A3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44746"/>
            <a:ext cx="2191056" cy="36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6C05E-91AE-1607-B529-2EC1BA54D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282" y="1306747"/>
            <a:ext cx="1562318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784BE4-DA91-4ABC-A004-30909FAA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3D247-99F4-EC16-001A-86881760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6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DDCA21A-BB6C-7C04-9364-291A293B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97A59B8-4755-0B5F-1138-9E332753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2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DD46204-59E6-D916-FAA7-B5563441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5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10203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2023-06-05T19:13:36Z</dcterms:modified>
</cp:coreProperties>
</file>