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FB888-FF2A-4658-B9A1-F343B862DA1B}" v="14" dt="2023-06-05T19:02:06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D74FB888-FF2A-4658-B9A1-F343B862DA1B}"/>
    <pc:docChg chg="custSel addSld modSld">
      <pc:chgData name="Nisha McKenzie" userId="1909bcc06cf74e81" providerId="LiveId" clId="{D74FB888-FF2A-4658-B9A1-F343B862DA1B}" dt="2023-06-05T19:02:26.642" v="42" actId="22"/>
      <pc:docMkLst>
        <pc:docMk/>
      </pc:docMkLst>
      <pc:sldChg chg="addSp modSp mod">
        <pc:chgData name="Nisha McKenzie" userId="1909bcc06cf74e81" providerId="LiveId" clId="{D74FB888-FF2A-4658-B9A1-F343B862DA1B}" dt="2023-06-05T18:54:26.615" v="1" actId="1076"/>
        <pc:sldMkLst>
          <pc:docMk/>
          <pc:sldMk cId="2540173304" sldId="258"/>
        </pc:sldMkLst>
        <pc:picChg chg="add mod">
          <ac:chgData name="Nisha McKenzie" userId="1909bcc06cf74e81" providerId="LiveId" clId="{D74FB888-FF2A-4658-B9A1-F343B862DA1B}" dt="2023-06-05T18:54:26.615" v="1" actId="1076"/>
          <ac:picMkLst>
            <pc:docMk/>
            <pc:sldMk cId="2540173304" sldId="258"/>
            <ac:picMk id="3" creationId="{D35E020C-1F83-16A0-4C30-EC437B8A7C0C}"/>
          </ac:picMkLst>
        </pc:picChg>
      </pc:sldChg>
      <pc:sldChg chg="addSp modSp mod">
        <pc:chgData name="Nisha McKenzie" userId="1909bcc06cf74e81" providerId="LiveId" clId="{D74FB888-FF2A-4658-B9A1-F343B862DA1B}" dt="2023-06-05T18:55:03.383" v="5" actId="1076"/>
        <pc:sldMkLst>
          <pc:docMk/>
          <pc:sldMk cId="4133966728" sldId="259"/>
        </pc:sldMkLst>
        <pc:picChg chg="add mod">
          <ac:chgData name="Nisha McKenzie" userId="1909bcc06cf74e81" providerId="LiveId" clId="{D74FB888-FF2A-4658-B9A1-F343B862DA1B}" dt="2023-06-05T18:54:43.971" v="3" actId="1076"/>
          <ac:picMkLst>
            <pc:docMk/>
            <pc:sldMk cId="4133966728" sldId="259"/>
            <ac:picMk id="3" creationId="{D9C3A46E-4A32-08A7-80E7-61AA10F962EA}"/>
          </ac:picMkLst>
        </pc:picChg>
        <pc:picChg chg="add mod">
          <ac:chgData name="Nisha McKenzie" userId="1909bcc06cf74e81" providerId="LiveId" clId="{D74FB888-FF2A-4658-B9A1-F343B862DA1B}" dt="2023-06-05T18:55:03.383" v="5" actId="1076"/>
          <ac:picMkLst>
            <pc:docMk/>
            <pc:sldMk cId="4133966728" sldId="259"/>
            <ac:picMk id="5" creationId="{E730A553-1539-D1AF-8A23-F01C11DA438A}"/>
          </ac:picMkLst>
        </pc:picChg>
      </pc:sldChg>
      <pc:sldChg chg="addSp">
        <pc:chgData name="Nisha McKenzie" userId="1909bcc06cf74e81" providerId="LiveId" clId="{D74FB888-FF2A-4658-B9A1-F343B862DA1B}" dt="2023-06-05T18:55:57.536" v="23"/>
        <pc:sldMkLst>
          <pc:docMk/>
          <pc:sldMk cId="3048669119" sldId="260"/>
        </pc:sldMkLst>
        <pc:picChg chg="add">
          <ac:chgData name="Nisha McKenzie" userId="1909bcc06cf74e81" providerId="LiveId" clId="{D74FB888-FF2A-4658-B9A1-F343B862DA1B}" dt="2023-06-05T18:55:57.536" v="23"/>
          <ac:picMkLst>
            <pc:docMk/>
            <pc:sldMk cId="3048669119" sldId="260"/>
            <ac:picMk id="1026" creationId="{42D5D050-B8BB-AD92-3C5B-0E0124F7458C}"/>
          </ac:picMkLst>
        </pc:picChg>
      </pc:sldChg>
      <pc:sldChg chg="addSp new">
        <pc:chgData name="Nisha McKenzie" userId="1909bcc06cf74e81" providerId="LiveId" clId="{D74FB888-FF2A-4658-B9A1-F343B862DA1B}" dt="2023-06-05T18:56:16.904" v="24"/>
        <pc:sldMkLst>
          <pc:docMk/>
          <pc:sldMk cId="1301561156" sldId="261"/>
        </pc:sldMkLst>
        <pc:picChg chg="add">
          <ac:chgData name="Nisha McKenzie" userId="1909bcc06cf74e81" providerId="LiveId" clId="{D74FB888-FF2A-4658-B9A1-F343B862DA1B}" dt="2023-06-05T18:56:16.904" v="24"/>
          <ac:picMkLst>
            <pc:docMk/>
            <pc:sldMk cId="1301561156" sldId="261"/>
            <ac:picMk id="2050" creationId="{310F3E84-5BBC-7E0F-852F-76382E093F81}"/>
          </ac:picMkLst>
        </pc:picChg>
      </pc:sldChg>
      <pc:sldChg chg="addSp new">
        <pc:chgData name="Nisha McKenzie" userId="1909bcc06cf74e81" providerId="LiveId" clId="{D74FB888-FF2A-4658-B9A1-F343B862DA1B}" dt="2023-06-05T18:56:45.868" v="25"/>
        <pc:sldMkLst>
          <pc:docMk/>
          <pc:sldMk cId="3432298646" sldId="262"/>
        </pc:sldMkLst>
        <pc:picChg chg="add">
          <ac:chgData name="Nisha McKenzie" userId="1909bcc06cf74e81" providerId="LiveId" clId="{D74FB888-FF2A-4658-B9A1-F343B862DA1B}" dt="2023-06-05T18:56:45.868" v="25"/>
          <ac:picMkLst>
            <pc:docMk/>
            <pc:sldMk cId="3432298646" sldId="262"/>
            <ac:picMk id="3074" creationId="{F5CC89B3-49BA-34C7-40A0-698B107693BD}"/>
          </ac:picMkLst>
        </pc:picChg>
      </pc:sldChg>
      <pc:sldChg chg="addSp new">
        <pc:chgData name="Nisha McKenzie" userId="1909bcc06cf74e81" providerId="LiveId" clId="{D74FB888-FF2A-4658-B9A1-F343B862DA1B}" dt="2023-06-05T18:57:12.055" v="26"/>
        <pc:sldMkLst>
          <pc:docMk/>
          <pc:sldMk cId="3754099914" sldId="263"/>
        </pc:sldMkLst>
        <pc:picChg chg="add">
          <ac:chgData name="Nisha McKenzie" userId="1909bcc06cf74e81" providerId="LiveId" clId="{D74FB888-FF2A-4658-B9A1-F343B862DA1B}" dt="2023-06-05T18:57:12.055" v="26"/>
          <ac:picMkLst>
            <pc:docMk/>
            <pc:sldMk cId="3754099914" sldId="263"/>
            <ac:picMk id="4098" creationId="{8507CB36-8B35-EEEA-782E-4BB1DE9B1100}"/>
          </ac:picMkLst>
        </pc:picChg>
      </pc:sldChg>
      <pc:sldChg chg="addSp new">
        <pc:chgData name="Nisha McKenzie" userId="1909bcc06cf74e81" providerId="LiveId" clId="{D74FB888-FF2A-4658-B9A1-F343B862DA1B}" dt="2023-06-05T18:57:29.049" v="27"/>
        <pc:sldMkLst>
          <pc:docMk/>
          <pc:sldMk cId="4156309444" sldId="264"/>
        </pc:sldMkLst>
        <pc:picChg chg="add">
          <ac:chgData name="Nisha McKenzie" userId="1909bcc06cf74e81" providerId="LiveId" clId="{D74FB888-FF2A-4658-B9A1-F343B862DA1B}" dt="2023-06-05T18:57:29.049" v="27"/>
          <ac:picMkLst>
            <pc:docMk/>
            <pc:sldMk cId="4156309444" sldId="264"/>
            <ac:picMk id="5122" creationId="{9D691786-36EA-4063-4EF2-D2D379109996}"/>
          </ac:picMkLst>
        </pc:picChg>
      </pc:sldChg>
      <pc:sldChg chg="addSp new">
        <pc:chgData name="Nisha McKenzie" userId="1909bcc06cf74e81" providerId="LiveId" clId="{D74FB888-FF2A-4658-B9A1-F343B862DA1B}" dt="2023-06-05T18:57:44.787" v="28"/>
        <pc:sldMkLst>
          <pc:docMk/>
          <pc:sldMk cId="4074447432" sldId="265"/>
        </pc:sldMkLst>
        <pc:picChg chg="add">
          <ac:chgData name="Nisha McKenzie" userId="1909bcc06cf74e81" providerId="LiveId" clId="{D74FB888-FF2A-4658-B9A1-F343B862DA1B}" dt="2023-06-05T18:57:44.787" v="28"/>
          <ac:picMkLst>
            <pc:docMk/>
            <pc:sldMk cId="4074447432" sldId="265"/>
            <ac:picMk id="6146" creationId="{807E0760-2C5E-0BF7-32BF-E56E421F984F}"/>
          </ac:picMkLst>
        </pc:picChg>
      </pc:sldChg>
      <pc:sldChg chg="addSp new">
        <pc:chgData name="Nisha McKenzie" userId="1909bcc06cf74e81" providerId="LiveId" clId="{D74FB888-FF2A-4658-B9A1-F343B862DA1B}" dt="2023-06-05T18:58:03.996" v="29"/>
        <pc:sldMkLst>
          <pc:docMk/>
          <pc:sldMk cId="3016616548" sldId="266"/>
        </pc:sldMkLst>
        <pc:picChg chg="add">
          <ac:chgData name="Nisha McKenzie" userId="1909bcc06cf74e81" providerId="LiveId" clId="{D74FB888-FF2A-4658-B9A1-F343B862DA1B}" dt="2023-06-05T18:58:03.996" v="29"/>
          <ac:picMkLst>
            <pc:docMk/>
            <pc:sldMk cId="3016616548" sldId="266"/>
            <ac:picMk id="7170" creationId="{C85DBBFE-0608-9454-AE44-C73B25BDD9D5}"/>
          </ac:picMkLst>
        </pc:picChg>
      </pc:sldChg>
      <pc:sldChg chg="addSp new">
        <pc:chgData name="Nisha McKenzie" userId="1909bcc06cf74e81" providerId="LiveId" clId="{D74FB888-FF2A-4658-B9A1-F343B862DA1B}" dt="2023-06-05T18:58:30.641" v="30"/>
        <pc:sldMkLst>
          <pc:docMk/>
          <pc:sldMk cId="655492856" sldId="267"/>
        </pc:sldMkLst>
        <pc:picChg chg="add">
          <ac:chgData name="Nisha McKenzie" userId="1909bcc06cf74e81" providerId="LiveId" clId="{D74FB888-FF2A-4658-B9A1-F343B862DA1B}" dt="2023-06-05T18:58:30.641" v="30"/>
          <ac:picMkLst>
            <pc:docMk/>
            <pc:sldMk cId="655492856" sldId="267"/>
            <ac:picMk id="8194" creationId="{C7636E9F-7A3C-DD6B-2A79-D8843A81724B}"/>
          </ac:picMkLst>
        </pc:picChg>
      </pc:sldChg>
      <pc:sldChg chg="addSp new">
        <pc:chgData name="Nisha McKenzie" userId="1909bcc06cf74e81" providerId="LiveId" clId="{D74FB888-FF2A-4658-B9A1-F343B862DA1B}" dt="2023-06-05T18:58:50.638" v="31"/>
        <pc:sldMkLst>
          <pc:docMk/>
          <pc:sldMk cId="3821551691" sldId="268"/>
        </pc:sldMkLst>
        <pc:picChg chg="add">
          <ac:chgData name="Nisha McKenzie" userId="1909bcc06cf74e81" providerId="LiveId" clId="{D74FB888-FF2A-4658-B9A1-F343B862DA1B}" dt="2023-06-05T18:58:50.638" v="31"/>
          <ac:picMkLst>
            <pc:docMk/>
            <pc:sldMk cId="3821551691" sldId="268"/>
            <ac:picMk id="9218" creationId="{35EE8D62-A2A8-8F5C-41A9-C8F3F576B160}"/>
          </ac:picMkLst>
        </pc:picChg>
      </pc:sldChg>
      <pc:sldChg chg="addSp new">
        <pc:chgData name="Nisha McKenzie" userId="1909bcc06cf74e81" providerId="LiveId" clId="{D74FB888-FF2A-4658-B9A1-F343B862DA1B}" dt="2023-06-05T18:59:11.561" v="32"/>
        <pc:sldMkLst>
          <pc:docMk/>
          <pc:sldMk cId="3717852526" sldId="269"/>
        </pc:sldMkLst>
        <pc:picChg chg="add">
          <ac:chgData name="Nisha McKenzie" userId="1909bcc06cf74e81" providerId="LiveId" clId="{D74FB888-FF2A-4658-B9A1-F343B862DA1B}" dt="2023-06-05T18:59:11.561" v="32"/>
          <ac:picMkLst>
            <pc:docMk/>
            <pc:sldMk cId="3717852526" sldId="269"/>
            <ac:picMk id="10242" creationId="{FB77BC30-7518-D5D4-4190-5C5B5CD08AB3}"/>
          </ac:picMkLst>
        </pc:picChg>
      </pc:sldChg>
      <pc:sldChg chg="addSp new">
        <pc:chgData name="Nisha McKenzie" userId="1909bcc06cf74e81" providerId="LiveId" clId="{D74FB888-FF2A-4658-B9A1-F343B862DA1B}" dt="2023-06-05T18:59:31.557" v="33"/>
        <pc:sldMkLst>
          <pc:docMk/>
          <pc:sldMk cId="3022510398" sldId="270"/>
        </pc:sldMkLst>
        <pc:picChg chg="add">
          <ac:chgData name="Nisha McKenzie" userId="1909bcc06cf74e81" providerId="LiveId" clId="{D74FB888-FF2A-4658-B9A1-F343B862DA1B}" dt="2023-06-05T18:59:31.557" v="33"/>
          <ac:picMkLst>
            <pc:docMk/>
            <pc:sldMk cId="3022510398" sldId="270"/>
            <ac:picMk id="11266" creationId="{22985FC6-5FC0-C799-DAB0-7D227114A614}"/>
          </ac:picMkLst>
        </pc:picChg>
      </pc:sldChg>
      <pc:sldChg chg="addSp new">
        <pc:chgData name="Nisha McKenzie" userId="1909bcc06cf74e81" providerId="LiveId" clId="{D74FB888-FF2A-4658-B9A1-F343B862DA1B}" dt="2023-06-05T18:59:54.415" v="34"/>
        <pc:sldMkLst>
          <pc:docMk/>
          <pc:sldMk cId="906830144" sldId="271"/>
        </pc:sldMkLst>
        <pc:picChg chg="add">
          <ac:chgData name="Nisha McKenzie" userId="1909bcc06cf74e81" providerId="LiveId" clId="{D74FB888-FF2A-4658-B9A1-F343B862DA1B}" dt="2023-06-05T18:59:54.415" v="34"/>
          <ac:picMkLst>
            <pc:docMk/>
            <pc:sldMk cId="906830144" sldId="271"/>
            <ac:picMk id="12290" creationId="{9A821653-6D48-DFC3-CCD8-B74DDEB9C49B}"/>
          </ac:picMkLst>
        </pc:picChg>
      </pc:sldChg>
      <pc:sldChg chg="addSp new mod">
        <pc:chgData name="Nisha McKenzie" userId="1909bcc06cf74e81" providerId="LiveId" clId="{D74FB888-FF2A-4658-B9A1-F343B862DA1B}" dt="2023-06-05T19:00:04.830" v="35" actId="22"/>
        <pc:sldMkLst>
          <pc:docMk/>
          <pc:sldMk cId="1646120051" sldId="272"/>
        </pc:sldMkLst>
        <pc:picChg chg="add">
          <ac:chgData name="Nisha McKenzie" userId="1909bcc06cf74e81" providerId="LiveId" clId="{D74FB888-FF2A-4658-B9A1-F343B862DA1B}" dt="2023-06-05T19:00:04.830" v="35" actId="22"/>
          <ac:picMkLst>
            <pc:docMk/>
            <pc:sldMk cId="1646120051" sldId="272"/>
            <ac:picMk id="3" creationId="{0ED6FF5C-0109-B2C2-C244-29EB4AD0BA64}"/>
          </ac:picMkLst>
        </pc:picChg>
      </pc:sldChg>
      <pc:sldChg chg="addSp new">
        <pc:chgData name="Nisha McKenzie" userId="1909bcc06cf74e81" providerId="LiveId" clId="{D74FB888-FF2A-4658-B9A1-F343B862DA1B}" dt="2023-06-05T19:00:51.205" v="36"/>
        <pc:sldMkLst>
          <pc:docMk/>
          <pc:sldMk cId="2855392750" sldId="273"/>
        </pc:sldMkLst>
        <pc:picChg chg="add">
          <ac:chgData name="Nisha McKenzie" userId="1909bcc06cf74e81" providerId="LiveId" clId="{D74FB888-FF2A-4658-B9A1-F343B862DA1B}" dt="2023-06-05T19:00:51.205" v="36"/>
          <ac:picMkLst>
            <pc:docMk/>
            <pc:sldMk cId="2855392750" sldId="273"/>
            <ac:picMk id="13314" creationId="{7CA94CA6-B6ED-658A-B841-4C4C31ECC3E2}"/>
          </ac:picMkLst>
        </pc:picChg>
      </pc:sldChg>
      <pc:sldChg chg="addSp new mod">
        <pc:chgData name="Nisha McKenzie" userId="1909bcc06cf74e81" providerId="LiveId" clId="{D74FB888-FF2A-4658-B9A1-F343B862DA1B}" dt="2023-06-05T19:01:03.282" v="37" actId="22"/>
        <pc:sldMkLst>
          <pc:docMk/>
          <pc:sldMk cId="79332264" sldId="274"/>
        </pc:sldMkLst>
        <pc:picChg chg="add">
          <ac:chgData name="Nisha McKenzie" userId="1909bcc06cf74e81" providerId="LiveId" clId="{D74FB888-FF2A-4658-B9A1-F343B862DA1B}" dt="2023-06-05T19:01:03.282" v="37" actId="22"/>
          <ac:picMkLst>
            <pc:docMk/>
            <pc:sldMk cId="79332264" sldId="274"/>
            <ac:picMk id="3" creationId="{348C043D-5EA3-ECB2-CBDB-E8E364632ACC}"/>
          </ac:picMkLst>
        </pc:picChg>
      </pc:sldChg>
      <pc:sldChg chg="addSp delSp new mod">
        <pc:chgData name="Nisha McKenzie" userId="1909bcc06cf74e81" providerId="LiveId" clId="{D74FB888-FF2A-4658-B9A1-F343B862DA1B}" dt="2023-06-05T19:02:06.305" v="40"/>
        <pc:sldMkLst>
          <pc:docMk/>
          <pc:sldMk cId="805864277" sldId="275"/>
        </pc:sldMkLst>
        <pc:picChg chg="add del">
          <ac:chgData name="Nisha McKenzie" userId="1909bcc06cf74e81" providerId="LiveId" clId="{D74FB888-FF2A-4658-B9A1-F343B862DA1B}" dt="2023-06-05T19:01:32.147" v="39" actId="478"/>
          <ac:picMkLst>
            <pc:docMk/>
            <pc:sldMk cId="805864277" sldId="275"/>
            <ac:picMk id="3" creationId="{78CF515F-937C-D5D7-7824-DBBE474F5CBA}"/>
          </ac:picMkLst>
        </pc:picChg>
        <pc:picChg chg="add">
          <ac:chgData name="Nisha McKenzie" userId="1909bcc06cf74e81" providerId="LiveId" clId="{D74FB888-FF2A-4658-B9A1-F343B862DA1B}" dt="2023-06-05T19:02:06.305" v="40"/>
          <ac:picMkLst>
            <pc:docMk/>
            <pc:sldMk cId="805864277" sldId="275"/>
            <ac:picMk id="14338" creationId="{8CC09B09-C2AC-4677-1B94-9370F9F208FB}"/>
          </ac:picMkLst>
        </pc:picChg>
      </pc:sldChg>
      <pc:sldChg chg="addSp new mod">
        <pc:chgData name="Nisha McKenzie" userId="1909bcc06cf74e81" providerId="LiveId" clId="{D74FB888-FF2A-4658-B9A1-F343B862DA1B}" dt="2023-06-05T19:02:17" v="41" actId="22"/>
        <pc:sldMkLst>
          <pc:docMk/>
          <pc:sldMk cId="4078539181" sldId="276"/>
        </pc:sldMkLst>
        <pc:picChg chg="add">
          <ac:chgData name="Nisha McKenzie" userId="1909bcc06cf74e81" providerId="LiveId" clId="{D74FB888-FF2A-4658-B9A1-F343B862DA1B}" dt="2023-06-05T19:02:17" v="41" actId="22"/>
          <ac:picMkLst>
            <pc:docMk/>
            <pc:sldMk cId="4078539181" sldId="276"/>
            <ac:picMk id="3" creationId="{D2D5BF8E-2687-0893-BA9C-21D7BE64858D}"/>
          </ac:picMkLst>
        </pc:picChg>
      </pc:sldChg>
      <pc:sldChg chg="addSp new mod">
        <pc:chgData name="Nisha McKenzie" userId="1909bcc06cf74e81" providerId="LiveId" clId="{D74FB888-FF2A-4658-B9A1-F343B862DA1B}" dt="2023-06-05T19:02:26.642" v="42" actId="22"/>
        <pc:sldMkLst>
          <pc:docMk/>
          <pc:sldMk cId="2913669057" sldId="277"/>
        </pc:sldMkLst>
        <pc:picChg chg="add">
          <ac:chgData name="Nisha McKenzie" userId="1909bcc06cf74e81" providerId="LiveId" clId="{D74FB888-FF2A-4658-B9A1-F343B862DA1B}" dt="2023-06-05T19:02:26.642" v="42" actId="22"/>
          <ac:picMkLst>
            <pc:docMk/>
            <pc:sldMk cId="2913669057" sldId="277"/>
            <ac:picMk id="3" creationId="{43B7DFF8-FF05-41A4-2000-A620A46D37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07E0760-2C5E-0BF7-32BF-E56E421F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4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85DBBFE-0608-9454-AE44-C73B25BD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1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7636E9F-7A3C-DD6B-2A79-D8843A81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9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5EE8D62-A2A8-8F5C-41A9-C8F3F576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5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B77BC30-7518-D5D4-4190-5C5B5CD08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5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2985FC6-5FC0-C799-DAB0-7D227114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51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A821653-6D48-DFC3-CCD8-B74DDEB9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3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6FF5C-0109-B2C2-C244-29EB4AD0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2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CA94CA6-B6ED-658A-B841-4C4C31EC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9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C043D-5EA3-ECB2-CBDB-E8E36463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CC09B09-C2AC-4677-1B94-9370F9F2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6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5BF8E-2687-0893-BA9C-21D7BE648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7DFF8-FF05-41A4-2000-A620A46D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E020C-1F83-16A0-4C30-EC437B8A7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607" y="1985316"/>
            <a:ext cx="1867161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3A46E-4A32-08A7-80E7-61AA10F9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12305"/>
            <a:ext cx="2152950" cy="409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30A553-1539-D1AF-8A23-F01C11DA4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792" y="1300371"/>
            <a:ext cx="1552792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D5D050-B8BB-AD92-3C5B-0E0124F7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10F3E84-5BBC-7E0F-852F-76382E09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6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5CC89B3-49BA-34C7-40A0-698B10769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9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507CB36-8B35-EEEA-782E-4BB1DE9B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9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D691786-36EA-4063-4EF2-D2D37910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09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2023-06-05T19:02:34Z</dcterms:modified>
</cp:coreProperties>
</file>