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D6235-904A-8FD4-1E7D-C023FA789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1F557A-2A39-4E6E-4D99-D9360EB4B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E659BF-8F55-4A10-AC07-C14D47BE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CEE9E5A-1169-79DF-2942-ADB0944A4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CFB74-D883-3D14-7327-D7936725E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38E2AA3-C173-A304-0669-54ECA2FF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97781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C1AEA237-CEBF-4A89-F00F-D95B922E9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0F139-85A5-7252-A721-75EFA6D7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4DFC545-513F-8459-F2CB-3691AF7B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D7E3B821-4C97-AB8C-0DB9-681AEA3D6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075A3-2F95-246C-A17D-C098E68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62FF5B4-1510-8EB0-461F-E92DA892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C54DA1A5-7565-4D62-275E-097B6A58F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7E900-F441-2833-8659-685D4598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6E1A36-F2CC-02E5-14CD-13A1FB44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2513070-DC00-81BA-FE7B-F341B36D60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F468-C5B3-2BCA-C8A1-98735A7F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A308957-EEE6-84E3-C4BC-090686D0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ask&#10;&#10;Description automatically generated">
            <a:extLst>
              <a:ext uri="{FF2B5EF4-FFF2-40B4-BE49-F238E27FC236}">
                <a16:creationId xmlns:a16="http://schemas.microsoft.com/office/drawing/2014/main" id="{ABB0B8E6-1776-FE3A-522E-DD23D1CC6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564E2-D43C-5FEA-3F2E-EA33F4B5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A4C02C4-4B8A-AD96-3B20-5C402F69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B4F8FB1-AFCF-C647-65B4-E915A73EB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2395-7F19-D489-69F9-ACE4F134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9EDE2D4-765F-30F5-3672-5277EA64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3096AAEA-0C44-890C-3E3F-4BD38E09B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8BF0E-B548-0AD6-DEBB-47A37784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A89AC8E-C07D-4408-D408-4318F6C0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86" y="554950"/>
            <a:ext cx="735968" cy="7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lesson&#10;&#10;Description automatically generated">
            <a:extLst>
              <a:ext uri="{FF2B5EF4-FFF2-40B4-BE49-F238E27FC236}">
                <a16:creationId xmlns:a16="http://schemas.microsoft.com/office/drawing/2014/main" id="{7E2B44F4-4759-57CF-2083-E882D7D63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0635-F502-C0C5-76EF-98D25F38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5996F90-DEFC-9EC5-7054-2F23B70A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29" y="542181"/>
            <a:ext cx="806742" cy="8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6F93713-771A-4753-3C21-AFD4551F0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D307C90-65FD-4C51-9043-C55F0FAE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20086AB-0B6B-FFDC-D9BC-E67B7A9A5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353F0-B24D-34B2-B379-02D6BC78B608}"/>
              </a:ext>
            </a:extLst>
          </p:cNvPr>
          <p:cNvSpPr txBox="1"/>
          <p:nvPr/>
        </p:nvSpPr>
        <p:spPr>
          <a:xfrm>
            <a:off x="1792026" y="1997805"/>
            <a:ext cx="38037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Spring - Grade 8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1F2FB-B520-7771-C60B-4EE1A427DB35}"/>
              </a:ext>
            </a:extLst>
          </p:cNvPr>
          <p:cNvSpPr txBox="1"/>
          <p:nvPr/>
        </p:nvSpPr>
        <p:spPr>
          <a:xfrm>
            <a:off x="3445857" y="983566"/>
            <a:ext cx="4863255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Spring - Grade 8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866ADB-0077-2D76-6BC8-2CA556744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599AD1E-54CC-F3BB-99B7-6448772E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14" y="466013"/>
            <a:ext cx="381152" cy="3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CD1BFA-4CCC-849F-B942-C9D6142A8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1F56175-A3F0-6CB3-610D-207B334D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958C07D-0544-4A2F-954F-B03AA050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10" y="482379"/>
            <a:ext cx="547034" cy="5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CDC9CCA-1BA6-9EF0-AB1E-077E17B77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20E60-5AFA-C713-C366-65280CF63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E7997BB-64FF-5547-7B7A-E8710CDD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41" y="509006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AE04A60-4BA5-EF79-364F-6ABF010D1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2D509-7911-C94B-AC8E-30195328C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D8C475A-0E0C-1E93-F9EA-51A8E8028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1837536-7C82-691D-FBFD-CAAE4BE2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6C290FC-808C-A6B9-BC98-E1C1E0934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689C5-3E9D-4EBA-D3C4-1DA7641B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FB5E36-37A3-3460-0816-ACDF526EF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E4058E0-DF5C-71B0-7614-6B845A6B8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B94F1D-82FC-53D7-50FF-1B5A737D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7B46EC-0DB3-AD8B-5B39-7BC20C822F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13470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24</cp:revision>
  <dcterms:created xsi:type="dcterms:W3CDTF">2023-04-25T15:29:09Z</dcterms:created>
  <dcterms:modified xsi:type="dcterms:W3CDTF">2024-03-29T00:52:08Z</dcterms:modified>
</cp:coreProperties>
</file>