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6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0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3:56.4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A4E68-2EE2-4ACD-A041-F3643EE70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12457-5E64-8002-B439-DC5241741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2D011-13A6-8E33-A913-BEBA45485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9143-2252-A387-60CC-461CD1FBD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BD6235-904A-8FD4-1E7D-C023FA789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91F557A-2A39-4E6E-4D99-D9360EB4B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2E659BF-8F55-4A10-AC07-C14D47BE5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99" y="586967"/>
            <a:ext cx="546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0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2187F-5F3E-60E6-D551-687348FE6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03E8C-6140-5B2F-46F9-C14C0CD9A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CA55C-BF98-B53F-9E74-4FE0F2CC0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DCFB74-D883-3D14-7327-D7936725E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38E2AA3-C173-A304-0669-54ECA2FF0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97781"/>
            <a:ext cx="56515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3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8AD50-2638-B684-8E87-FD39A3DF7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33B94-239B-DC17-A5A8-E5EE9DF7B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48E80-459C-D58F-0F95-7DE65DF5C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20F139-85A5-7252-A721-75EFA6D7C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4DFC545-513F-8459-F2CB-3691AF7B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42" y="573324"/>
            <a:ext cx="545813" cy="5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1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B8EAD-C817-8011-B904-C035BABC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E6B69-9378-221B-B14D-742D26B00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650DB1-29FD-89EF-370B-D3198D7D6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075A3-2F95-246C-A17D-C098E68C2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62FF5B4-1510-8EB0-461F-E92DA8926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82" y="610480"/>
            <a:ext cx="575524" cy="5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79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40E5D-0C2A-9814-77C1-57D6F22C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78BFE-0908-4798-E67D-55033CCC6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6C235-7832-3659-D4EF-D52DB0BE6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47E900-F441-2833-8659-685D4598E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D6E1A36-F2CC-02E5-14CD-13A1FB44B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73" y="586023"/>
            <a:ext cx="546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1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B67DA-E172-AA82-77EB-DB0889495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C3EAB-B834-9E51-78F1-85E080E7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0AE55-408B-161B-6C2A-E967AECB6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BF468-C5B3-2BCA-C8A1-98735A7F2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A308957-EEE6-84E3-C4BC-090686D0D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80" y="528056"/>
            <a:ext cx="5524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2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67F6ED-4B5D-C24E-92DF-E5A27DB3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D1BDA-3C96-16ED-B3BA-FFDF94ABB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E564E2-D43C-5FEA-3F2E-EA33F4B5A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A4C02C4-4B8A-AD96-3B20-5C402F69C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80617"/>
            <a:ext cx="5461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9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C04AA-C921-4A9D-4061-B8DD416F3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35BB2-1D9E-73DA-92CE-A3E5972D1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252395-7F19-D489-69F9-ACE4F1343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9EDE2D4-765F-30F5-3672-5277EA646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41699"/>
            <a:ext cx="558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9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D92DF-412F-A25A-37A0-E4B10EA61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DC7D5-C427-160D-052E-39D1766FB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88BF0E-B548-0AD6-DEBB-47A377849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A89AC8E-C07D-4408-D408-4318F6C08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86" y="554950"/>
            <a:ext cx="735968" cy="7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7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BD8C4-16D3-E382-3435-981B4180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1148C-42D9-5BD8-8195-DD9A6E5AF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AE0635-F502-C0C5-76EF-98D25F38E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5996F90-DEFC-9EC5-7054-2F23B70A8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29" y="542181"/>
            <a:ext cx="806742" cy="80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6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DF89E-D39D-BC23-4A41-100AC8B6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D307C90-65FD-4C51-9043-C55F0FAE1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5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820CF-FB17-6ED2-4A37-73F926D2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552E2-080F-0724-DDEC-EB29329A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909" y="1997805"/>
            <a:ext cx="1733792" cy="2572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A353F0-B24D-34B2-B379-02D6BC78B608}"/>
              </a:ext>
            </a:extLst>
          </p:cNvPr>
          <p:cNvSpPr txBox="1"/>
          <p:nvPr/>
        </p:nvSpPr>
        <p:spPr>
          <a:xfrm>
            <a:off x="1792026" y="1997805"/>
            <a:ext cx="38037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Delta Math Course 1 - Fall - Grade 8 Geometry Readiness</a:t>
            </a:r>
          </a:p>
        </p:txBody>
      </p:sp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49CA8-9F0C-B25A-098E-83DE8FA9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61193"/>
            <a:ext cx="1762371" cy="476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01F2FB-B520-7771-C60B-4EE1A427DB35}"/>
              </a:ext>
            </a:extLst>
          </p:cNvPr>
          <p:cNvSpPr txBox="1"/>
          <p:nvPr/>
        </p:nvSpPr>
        <p:spPr>
          <a:xfrm>
            <a:off x="3445858" y="983566"/>
            <a:ext cx="4620668" cy="707886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Delta Math Course 1 - Fall - Grade 8 Geometry Readiness</a:t>
            </a:r>
          </a:p>
        </p:txBody>
      </p:sp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866ADB-0077-2D76-6BC8-2CA556744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599AD1E-54CC-F3BB-99B7-6448772E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014" y="466013"/>
            <a:ext cx="381152" cy="38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4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14:cNvPr>
              <p14:cNvContentPartPr/>
              <p14:nvPr/>
            </p14:nvContentPartPr>
            <p14:xfrm>
              <a:off x="4046200" y="15048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7200" y="149616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91F56175-A3F0-6CB3-610D-207B334DC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958C07D-0544-4A2F-954F-B03AA050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010" y="482379"/>
            <a:ext cx="547034" cy="55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5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4DA1A-F37A-854A-3141-9461385E8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7FF17-EE30-358B-614D-A7012CC02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A58D1-22CE-3169-879E-153840049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B20E60-5AFA-C713-C366-65280CF63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E7997BB-64FF-5547-7B7A-E8710CDDD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41" y="509006"/>
            <a:ext cx="405437" cy="4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2625F-0A22-C1EA-4491-4B708C7C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919F0E-B454-C68F-337B-208FA0474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82D509-7911-C94B-AC8E-30195328C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D8C475A-0E0C-1E93-F9EA-51A8E8028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1837536-7C82-691D-FBFD-CAAE4BE25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66" y="597781"/>
            <a:ext cx="558282" cy="5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8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B56F3-6AD9-8180-8ABD-38AC9FAA9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35B91-A519-BC1A-AAD7-BD7C8B6E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12238-CCED-7CEA-1295-AE3411750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A689C5-3E9D-4EBA-D3C4-1DA7641BB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6FB5E36-37A3-3460-0816-ACDF526EFB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E4058E0-DF5C-71B0-7614-6B845A6B8E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2B94F1D-82FC-53D7-50FF-1B5A737D0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42516"/>
            <a:ext cx="5842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48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13460</TotalTime>
  <Words>22</Words>
  <Application>Microsoft Macintosh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Mike Klavon</cp:lastModifiedBy>
  <cp:revision>22</cp:revision>
  <dcterms:created xsi:type="dcterms:W3CDTF">2023-04-25T15:29:09Z</dcterms:created>
  <dcterms:modified xsi:type="dcterms:W3CDTF">2023-11-04T01:51:06Z</dcterms:modified>
</cp:coreProperties>
</file>