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B96DB-F3E4-49E0-A0A7-49CF6DF4D503}" v="11" dt="2023-05-26T14:11:22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F1BB96DB-F3E4-49E0-A0A7-49CF6DF4D503}"/>
    <pc:docChg chg="custSel addSld modSld">
      <pc:chgData name="Nisha McKenzie" userId="1909bcc06cf74e81" providerId="LiveId" clId="{F1BB96DB-F3E4-49E0-A0A7-49CF6DF4D503}" dt="2023-05-26T14:11:49.162" v="48" actId="22"/>
      <pc:docMkLst>
        <pc:docMk/>
      </pc:docMkLst>
      <pc:sldChg chg="addSp modSp mod">
        <pc:chgData name="Nisha McKenzie" userId="1909bcc06cf74e81" providerId="LiveId" clId="{F1BB96DB-F3E4-49E0-A0A7-49CF6DF4D503}" dt="2023-05-26T14:01:42.370" v="1" actId="1076"/>
        <pc:sldMkLst>
          <pc:docMk/>
          <pc:sldMk cId="2540173304" sldId="258"/>
        </pc:sldMkLst>
        <pc:picChg chg="add mod">
          <ac:chgData name="Nisha McKenzie" userId="1909bcc06cf74e81" providerId="LiveId" clId="{F1BB96DB-F3E4-49E0-A0A7-49CF6DF4D503}" dt="2023-05-26T14:01:42.370" v="1" actId="1076"/>
          <ac:picMkLst>
            <pc:docMk/>
            <pc:sldMk cId="2540173304" sldId="258"/>
            <ac:picMk id="3" creationId="{87855CEC-4A98-9DDA-821E-F136B0D2923F}"/>
          </ac:picMkLst>
        </pc:picChg>
      </pc:sldChg>
      <pc:sldChg chg="addSp delSp modSp mod">
        <pc:chgData name="Nisha McKenzie" userId="1909bcc06cf74e81" providerId="LiveId" clId="{F1BB96DB-F3E4-49E0-A0A7-49CF6DF4D503}" dt="2023-05-26T14:02:13.985" v="7" actId="1076"/>
        <pc:sldMkLst>
          <pc:docMk/>
          <pc:sldMk cId="4133966728" sldId="259"/>
        </pc:sldMkLst>
        <pc:picChg chg="add del">
          <ac:chgData name="Nisha McKenzie" userId="1909bcc06cf74e81" providerId="LiveId" clId="{F1BB96DB-F3E4-49E0-A0A7-49CF6DF4D503}" dt="2023-05-26T14:01:56.256" v="3" actId="478"/>
          <ac:picMkLst>
            <pc:docMk/>
            <pc:sldMk cId="4133966728" sldId="259"/>
            <ac:picMk id="3" creationId="{07059551-696E-3B1B-4D13-70F8520A629F}"/>
          </ac:picMkLst>
        </pc:picChg>
        <pc:picChg chg="add mod">
          <ac:chgData name="Nisha McKenzie" userId="1909bcc06cf74e81" providerId="LiveId" clId="{F1BB96DB-F3E4-49E0-A0A7-49CF6DF4D503}" dt="2023-05-26T14:01:59.835" v="5" actId="1076"/>
          <ac:picMkLst>
            <pc:docMk/>
            <pc:sldMk cId="4133966728" sldId="259"/>
            <ac:picMk id="5" creationId="{349540B7-3C8C-ACA0-831F-03FD9C97E642}"/>
          </ac:picMkLst>
        </pc:picChg>
        <pc:picChg chg="add mod">
          <ac:chgData name="Nisha McKenzie" userId="1909bcc06cf74e81" providerId="LiveId" clId="{F1BB96DB-F3E4-49E0-A0A7-49CF6DF4D503}" dt="2023-05-26T14:02:13.985" v="7" actId="1076"/>
          <ac:picMkLst>
            <pc:docMk/>
            <pc:sldMk cId="4133966728" sldId="259"/>
            <ac:picMk id="7" creationId="{4EBCC641-1FE0-AC4A-BF7C-B666E22BF407}"/>
          </ac:picMkLst>
        </pc:picChg>
      </pc:sldChg>
      <pc:sldChg chg="addSp mod">
        <pc:chgData name="Nisha McKenzie" userId="1909bcc06cf74e81" providerId="LiveId" clId="{F1BB96DB-F3E4-49E0-A0A7-49CF6DF4D503}" dt="2023-05-26T14:03:21.956" v="28" actId="22"/>
        <pc:sldMkLst>
          <pc:docMk/>
          <pc:sldMk cId="3048669119" sldId="260"/>
        </pc:sldMkLst>
        <pc:picChg chg="add">
          <ac:chgData name="Nisha McKenzie" userId="1909bcc06cf74e81" providerId="LiveId" clId="{F1BB96DB-F3E4-49E0-A0A7-49CF6DF4D503}" dt="2023-05-26T14:03:21.956" v="28" actId="22"/>
          <ac:picMkLst>
            <pc:docMk/>
            <pc:sldMk cId="3048669119" sldId="260"/>
            <ac:picMk id="3" creationId="{9D41D93C-C2E3-5BF9-BFDB-3810CD651B90}"/>
          </ac:picMkLst>
        </pc:picChg>
      </pc:sldChg>
      <pc:sldChg chg="addSp new mod">
        <pc:chgData name="Nisha McKenzie" userId="1909bcc06cf74e81" providerId="LiveId" clId="{F1BB96DB-F3E4-49E0-A0A7-49CF6DF4D503}" dt="2023-05-26T14:04:18.651" v="29" actId="22"/>
        <pc:sldMkLst>
          <pc:docMk/>
          <pc:sldMk cId="2032624677" sldId="261"/>
        </pc:sldMkLst>
        <pc:picChg chg="add">
          <ac:chgData name="Nisha McKenzie" userId="1909bcc06cf74e81" providerId="LiveId" clId="{F1BB96DB-F3E4-49E0-A0A7-49CF6DF4D503}" dt="2023-05-26T14:04:18.651" v="29" actId="22"/>
          <ac:picMkLst>
            <pc:docMk/>
            <pc:sldMk cId="2032624677" sldId="261"/>
            <ac:picMk id="3" creationId="{4CB223BF-607D-2C92-045C-F1DF4CB61A5C}"/>
          </ac:picMkLst>
        </pc:picChg>
      </pc:sldChg>
      <pc:sldChg chg="addSp new mod">
        <pc:chgData name="Nisha McKenzie" userId="1909bcc06cf74e81" providerId="LiveId" clId="{F1BB96DB-F3E4-49E0-A0A7-49CF6DF4D503}" dt="2023-05-26T14:04:26.627" v="30" actId="22"/>
        <pc:sldMkLst>
          <pc:docMk/>
          <pc:sldMk cId="404886650" sldId="262"/>
        </pc:sldMkLst>
        <pc:picChg chg="add">
          <ac:chgData name="Nisha McKenzie" userId="1909bcc06cf74e81" providerId="LiveId" clId="{F1BB96DB-F3E4-49E0-A0A7-49CF6DF4D503}" dt="2023-05-26T14:04:26.627" v="30" actId="22"/>
          <ac:picMkLst>
            <pc:docMk/>
            <pc:sldMk cId="404886650" sldId="262"/>
            <ac:picMk id="3" creationId="{E8B027E6-A3A5-3753-47AD-9D2F5FAE1E77}"/>
          </ac:picMkLst>
        </pc:picChg>
      </pc:sldChg>
      <pc:sldChg chg="addSp new mod">
        <pc:chgData name="Nisha McKenzie" userId="1909bcc06cf74e81" providerId="LiveId" clId="{F1BB96DB-F3E4-49E0-A0A7-49CF6DF4D503}" dt="2023-05-26T14:04:36.210" v="31" actId="22"/>
        <pc:sldMkLst>
          <pc:docMk/>
          <pc:sldMk cId="1632831370" sldId="263"/>
        </pc:sldMkLst>
        <pc:picChg chg="add">
          <ac:chgData name="Nisha McKenzie" userId="1909bcc06cf74e81" providerId="LiveId" clId="{F1BB96DB-F3E4-49E0-A0A7-49CF6DF4D503}" dt="2023-05-26T14:04:36.210" v="31" actId="22"/>
          <ac:picMkLst>
            <pc:docMk/>
            <pc:sldMk cId="1632831370" sldId="263"/>
            <ac:picMk id="3" creationId="{5A44876C-B804-6C14-D882-C3906B48E3E1}"/>
          </ac:picMkLst>
        </pc:picChg>
      </pc:sldChg>
      <pc:sldChg chg="addSp new mod">
        <pc:chgData name="Nisha McKenzie" userId="1909bcc06cf74e81" providerId="LiveId" clId="{F1BB96DB-F3E4-49E0-A0A7-49CF6DF4D503}" dt="2023-05-26T14:04:48.474" v="32" actId="22"/>
        <pc:sldMkLst>
          <pc:docMk/>
          <pc:sldMk cId="2036505849" sldId="264"/>
        </pc:sldMkLst>
        <pc:picChg chg="add">
          <ac:chgData name="Nisha McKenzie" userId="1909bcc06cf74e81" providerId="LiveId" clId="{F1BB96DB-F3E4-49E0-A0A7-49CF6DF4D503}" dt="2023-05-26T14:04:48.474" v="32" actId="22"/>
          <ac:picMkLst>
            <pc:docMk/>
            <pc:sldMk cId="2036505849" sldId="264"/>
            <ac:picMk id="3" creationId="{99632896-AD0E-E77A-775F-3684A0743243}"/>
          </ac:picMkLst>
        </pc:picChg>
      </pc:sldChg>
      <pc:sldChg chg="addSp new mod">
        <pc:chgData name="Nisha McKenzie" userId="1909bcc06cf74e81" providerId="LiveId" clId="{F1BB96DB-F3E4-49E0-A0A7-49CF6DF4D503}" dt="2023-05-26T14:04:58.265" v="33" actId="22"/>
        <pc:sldMkLst>
          <pc:docMk/>
          <pc:sldMk cId="3364877436" sldId="265"/>
        </pc:sldMkLst>
        <pc:picChg chg="add">
          <ac:chgData name="Nisha McKenzie" userId="1909bcc06cf74e81" providerId="LiveId" clId="{F1BB96DB-F3E4-49E0-A0A7-49CF6DF4D503}" dt="2023-05-26T14:04:58.265" v="33" actId="22"/>
          <ac:picMkLst>
            <pc:docMk/>
            <pc:sldMk cId="3364877436" sldId="265"/>
            <ac:picMk id="3" creationId="{2BE84710-9D89-AAAC-8F92-4B6053525429}"/>
          </ac:picMkLst>
        </pc:picChg>
      </pc:sldChg>
      <pc:sldChg chg="addSp new">
        <pc:chgData name="Nisha McKenzie" userId="1909bcc06cf74e81" providerId="LiveId" clId="{F1BB96DB-F3E4-49E0-A0A7-49CF6DF4D503}" dt="2023-05-26T14:06:17.227" v="34"/>
        <pc:sldMkLst>
          <pc:docMk/>
          <pc:sldMk cId="850193295" sldId="266"/>
        </pc:sldMkLst>
        <pc:picChg chg="add">
          <ac:chgData name="Nisha McKenzie" userId="1909bcc06cf74e81" providerId="LiveId" clId="{F1BB96DB-F3E4-49E0-A0A7-49CF6DF4D503}" dt="2023-05-26T14:06:17.227" v="34"/>
          <ac:picMkLst>
            <pc:docMk/>
            <pc:sldMk cId="850193295" sldId="266"/>
            <ac:picMk id="1026" creationId="{D0B2C081-E215-A084-EDBC-D91C7484528C}"/>
          </ac:picMkLst>
        </pc:picChg>
      </pc:sldChg>
      <pc:sldChg chg="addSp new">
        <pc:chgData name="Nisha McKenzie" userId="1909bcc06cf74e81" providerId="LiveId" clId="{F1BB96DB-F3E4-49E0-A0A7-49CF6DF4D503}" dt="2023-05-26T14:06:32.074" v="35"/>
        <pc:sldMkLst>
          <pc:docMk/>
          <pc:sldMk cId="3770707104" sldId="267"/>
        </pc:sldMkLst>
        <pc:picChg chg="add">
          <ac:chgData name="Nisha McKenzie" userId="1909bcc06cf74e81" providerId="LiveId" clId="{F1BB96DB-F3E4-49E0-A0A7-49CF6DF4D503}" dt="2023-05-26T14:06:32.074" v="35"/>
          <ac:picMkLst>
            <pc:docMk/>
            <pc:sldMk cId="3770707104" sldId="267"/>
            <ac:picMk id="2050" creationId="{8A1868D6-865A-7DEE-5689-B1ADD8B5AC60}"/>
          </ac:picMkLst>
        </pc:picChg>
      </pc:sldChg>
      <pc:sldChg chg="addSp new">
        <pc:chgData name="Nisha McKenzie" userId="1909bcc06cf74e81" providerId="LiveId" clId="{F1BB96DB-F3E4-49E0-A0A7-49CF6DF4D503}" dt="2023-05-26T14:06:40.977" v="36"/>
        <pc:sldMkLst>
          <pc:docMk/>
          <pc:sldMk cId="3729882705" sldId="268"/>
        </pc:sldMkLst>
        <pc:picChg chg="add">
          <ac:chgData name="Nisha McKenzie" userId="1909bcc06cf74e81" providerId="LiveId" clId="{F1BB96DB-F3E4-49E0-A0A7-49CF6DF4D503}" dt="2023-05-26T14:06:40.977" v="36"/>
          <ac:picMkLst>
            <pc:docMk/>
            <pc:sldMk cId="3729882705" sldId="268"/>
            <ac:picMk id="3074" creationId="{D6322181-10AE-48EF-4888-7D749C91BB6C}"/>
          </ac:picMkLst>
        </pc:picChg>
      </pc:sldChg>
      <pc:sldChg chg="addSp new">
        <pc:chgData name="Nisha McKenzie" userId="1909bcc06cf74e81" providerId="LiveId" clId="{F1BB96DB-F3E4-49E0-A0A7-49CF6DF4D503}" dt="2023-05-26T14:07:16.756" v="37"/>
        <pc:sldMkLst>
          <pc:docMk/>
          <pc:sldMk cId="4011033963" sldId="269"/>
        </pc:sldMkLst>
        <pc:picChg chg="add">
          <ac:chgData name="Nisha McKenzie" userId="1909bcc06cf74e81" providerId="LiveId" clId="{F1BB96DB-F3E4-49E0-A0A7-49CF6DF4D503}" dt="2023-05-26T14:07:16.756" v="37"/>
          <ac:picMkLst>
            <pc:docMk/>
            <pc:sldMk cId="4011033963" sldId="269"/>
            <ac:picMk id="4098" creationId="{E46CDCF3-B4B3-A4A9-1774-F556B121F4F7}"/>
          </ac:picMkLst>
        </pc:picChg>
      </pc:sldChg>
      <pc:sldChg chg="addSp new">
        <pc:chgData name="Nisha McKenzie" userId="1909bcc06cf74e81" providerId="LiveId" clId="{F1BB96DB-F3E4-49E0-A0A7-49CF6DF4D503}" dt="2023-05-26T14:07:42.040" v="38"/>
        <pc:sldMkLst>
          <pc:docMk/>
          <pc:sldMk cId="1709559399" sldId="270"/>
        </pc:sldMkLst>
        <pc:picChg chg="add">
          <ac:chgData name="Nisha McKenzie" userId="1909bcc06cf74e81" providerId="LiveId" clId="{F1BB96DB-F3E4-49E0-A0A7-49CF6DF4D503}" dt="2023-05-26T14:07:42.040" v="38"/>
          <ac:picMkLst>
            <pc:docMk/>
            <pc:sldMk cId="1709559399" sldId="270"/>
            <ac:picMk id="5122" creationId="{0919FF88-FB64-F5EC-7587-63A281078B09}"/>
          </ac:picMkLst>
        </pc:picChg>
      </pc:sldChg>
      <pc:sldChg chg="addSp new">
        <pc:chgData name="Nisha McKenzie" userId="1909bcc06cf74e81" providerId="LiveId" clId="{F1BB96DB-F3E4-49E0-A0A7-49CF6DF4D503}" dt="2023-05-26T14:08:04.470" v="39"/>
        <pc:sldMkLst>
          <pc:docMk/>
          <pc:sldMk cId="1690868711" sldId="271"/>
        </pc:sldMkLst>
        <pc:picChg chg="add">
          <ac:chgData name="Nisha McKenzie" userId="1909bcc06cf74e81" providerId="LiveId" clId="{F1BB96DB-F3E4-49E0-A0A7-49CF6DF4D503}" dt="2023-05-26T14:08:04.470" v="39"/>
          <ac:picMkLst>
            <pc:docMk/>
            <pc:sldMk cId="1690868711" sldId="271"/>
            <ac:picMk id="6146" creationId="{2F93E12C-7A60-6FBB-DCB7-C82C3B00CD68}"/>
          </ac:picMkLst>
        </pc:picChg>
      </pc:sldChg>
      <pc:sldChg chg="addSp new">
        <pc:chgData name="Nisha McKenzie" userId="1909bcc06cf74e81" providerId="LiveId" clId="{F1BB96DB-F3E4-49E0-A0A7-49CF6DF4D503}" dt="2023-05-26T14:08:25.783" v="40"/>
        <pc:sldMkLst>
          <pc:docMk/>
          <pc:sldMk cId="3767535348" sldId="272"/>
        </pc:sldMkLst>
        <pc:picChg chg="add">
          <ac:chgData name="Nisha McKenzie" userId="1909bcc06cf74e81" providerId="LiveId" clId="{F1BB96DB-F3E4-49E0-A0A7-49CF6DF4D503}" dt="2023-05-26T14:08:25.783" v="40"/>
          <ac:picMkLst>
            <pc:docMk/>
            <pc:sldMk cId="3767535348" sldId="272"/>
            <ac:picMk id="7170" creationId="{22D77F7A-5E85-1578-24FE-58220677C1FD}"/>
          </ac:picMkLst>
        </pc:picChg>
      </pc:sldChg>
      <pc:sldChg chg="addSp new">
        <pc:chgData name="Nisha McKenzie" userId="1909bcc06cf74e81" providerId="LiveId" clId="{F1BB96DB-F3E4-49E0-A0A7-49CF6DF4D503}" dt="2023-05-26T14:08:50.604" v="41"/>
        <pc:sldMkLst>
          <pc:docMk/>
          <pc:sldMk cId="2539943368" sldId="273"/>
        </pc:sldMkLst>
        <pc:picChg chg="add">
          <ac:chgData name="Nisha McKenzie" userId="1909bcc06cf74e81" providerId="LiveId" clId="{F1BB96DB-F3E4-49E0-A0A7-49CF6DF4D503}" dt="2023-05-26T14:08:50.604" v="41"/>
          <ac:picMkLst>
            <pc:docMk/>
            <pc:sldMk cId="2539943368" sldId="273"/>
            <ac:picMk id="8194" creationId="{F36612D4-0FCE-EF41-EAC3-2CFEAB46261D}"/>
          </ac:picMkLst>
        </pc:picChg>
      </pc:sldChg>
      <pc:sldChg chg="addSp new">
        <pc:chgData name="Nisha McKenzie" userId="1909bcc06cf74e81" providerId="LiveId" clId="{F1BB96DB-F3E4-49E0-A0A7-49CF6DF4D503}" dt="2023-05-26T14:09:15.046" v="42"/>
        <pc:sldMkLst>
          <pc:docMk/>
          <pc:sldMk cId="602513131" sldId="274"/>
        </pc:sldMkLst>
        <pc:picChg chg="add">
          <ac:chgData name="Nisha McKenzie" userId="1909bcc06cf74e81" providerId="LiveId" clId="{F1BB96DB-F3E4-49E0-A0A7-49CF6DF4D503}" dt="2023-05-26T14:09:15.046" v="42"/>
          <ac:picMkLst>
            <pc:docMk/>
            <pc:sldMk cId="602513131" sldId="274"/>
            <ac:picMk id="9218" creationId="{94606DE2-0E4A-A351-F159-DC8BB7F61805}"/>
          </ac:picMkLst>
        </pc:picChg>
      </pc:sldChg>
      <pc:sldChg chg="addSp new mod">
        <pc:chgData name="Nisha McKenzie" userId="1909bcc06cf74e81" providerId="LiveId" clId="{F1BB96DB-F3E4-49E0-A0A7-49CF6DF4D503}" dt="2023-05-26T14:09:29.210" v="43" actId="22"/>
        <pc:sldMkLst>
          <pc:docMk/>
          <pc:sldMk cId="1986581459" sldId="275"/>
        </pc:sldMkLst>
        <pc:picChg chg="add">
          <ac:chgData name="Nisha McKenzie" userId="1909bcc06cf74e81" providerId="LiveId" clId="{F1BB96DB-F3E4-49E0-A0A7-49CF6DF4D503}" dt="2023-05-26T14:09:29.210" v="43" actId="22"/>
          <ac:picMkLst>
            <pc:docMk/>
            <pc:sldMk cId="1986581459" sldId="275"/>
            <ac:picMk id="3" creationId="{F1FD7705-F650-52F4-9355-12A05ADE9275}"/>
          </ac:picMkLst>
        </pc:picChg>
      </pc:sldChg>
      <pc:sldChg chg="addSp new">
        <pc:chgData name="Nisha McKenzie" userId="1909bcc06cf74e81" providerId="LiveId" clId="{F1BB96DB-F3E4-49E0-A0A7-49CF6DF4D503}" dt="2023-05-26T14:10:25.340" v="44"/>
        <pc:sldMkLst>
          <pc:docMk/>
          <pc:sldMk cId="1466094903" sldId="276"/>
        </pc:sldMkLst>
        <pc:picChg chg="add">
          <ac:chgData name="Nisha McKenzie" userId="1909bcc06cf74e81" providerId="LiveId" clId="{F1BB96DB-F3E4-49E0-A0A7-49CF6DF4D503}" dt="2023-05-26T14:10:25.340" v="44"/>
          <ac:picMkLst>
            <pc:docMk/>
            <pc:sldMk cId="1466094903" sldId="276"/>
            <ac:picMk id="10242" creationId="{D0C997EE-2A87-1E2E-2370-6CEB1FD75489}"/>
          </ac:picMkLst>
        </pc:picChg>
      </pc:sldChg>
      <pc:sldChg chg="addSp new mod">
        <pc:chgData name="Nisha McKenzie" userId="1909bcc06cf74e81" providerId="LiveId" clId="{F1BB96DB-F3E4-49E0-A0A7-49CF6DF4D503}" dt="2023-05-26T14:10:43.937" v="45" actId="22"/>
        <pc:sldMkLst>
          <pc:docMk/>
          <pc:sldMk cId="1987421248" sldId="277"/>
        </pc:sldMkLst>
        <pc:picChg chg="add">
          <ac:chgData name="Nisha McKenzie" userId="1909bcc06cf74e81" providerId="LiveId" clId="{F1BB96DB-F3E4-49E0-A0A7-49CF6DF4D503}" dt="2023-05-26T14:10:43.937" v="45" actId="22"/>
          <ac:picMkLst>
            <pc:docMk/>
            <pc:sldMk cId="1987421248" sldId="277"/>
            <ac:picMk id="3" creationId="{E236D7F8-7837-F3E7-2C6C-C8AC035A981E}"/>
          </ac:picMkLst>
        </pc:picChg>
      </pc:sldChg>
      <pc:sldChg chg="addSp new">
        <pc:chgData name="Nisha McKenzie" userId="1909bcc06cf74e81" providerId="LiveId" clId="{F1BB96DB-F3E4-49E0-A0A7-49CF6DF4D503}" dt="2023-05-26T14:11:22.878" v="46"/>
        <pc:sldMkLst>
          <pc:docMk/>
          <pc:sldMk cId="427337716" sldId="278"/>
        </pc:sldMkLst>
        <pc:picChg chg="add">
          <ac:chgData name="Nisha McKenzie" userId="1909bcc06cf74e81" providerId="LiveId" clId="{F1BB96DB-F3E4-49E0-A0A7-49CF6DF4D503}" dt="2023-05-26T14:11:22.878" v="46"/>
          <ac:picMkLst>
            <pc:docMk/>
            <pc:sldMk cId="427337716" sldId="278"/>
            <ac:picMk id="11266" creationId="{81B2D4B0-1DC1-5651-5217-4BBE1C3C6393}"/>
          </ac:picMkLst>
        </pc:picChg>
      </pc:sldChg>
      <pc:sldChg chg="addSp new mod">
        <pc:chgData name="Nisha McKenzie" userId="1909bcc06cf74e81" providerId="LiveId" clId="{F1BB96DB-F3E4-49E0-A0A7-49CF6DF4D503}" dt="2023-05-26T14:11:37.751" v="47" actId="22"/>
        <pc:sldMkLst>
          <pc:docMk/>
          <pc:sldMk cId="2217892621" sldId="279"/>
        </pc:sldMkLst>
        <pc:picChg chg="add">
          <ac:chgData name="Nisha McKenzie" userId="1909bcc06cf74e81" providerId="LiveId" clId="{F1BB96DB-F3E4-49E0-A0A7-49CF6DF4D503}" dt="2023-05-26T14:11:37.751" v="47" actId="22"/>
          <ac:picMkLst>
            <pc:docMk/>
            <pc:sldMk cId="2217892621" sldId="279"/>
            <ac:picMk id="3" creationId="{1D905A1E-63DD-6AC9-4145-A2E2C3EBB1AF}"/>
          </ac:picMkLst>
        </pc:picChg>
      </pc:sldChg>
      <pc:sldChg chg="addSp new mod">
        <pc:chgData name="Nisha McKenzie" userId="1909bcc06cf74e81" providerId="LiveId" clId="{F1BB96DB-F3E4-49E0-A0A7-49CF6DF4D503}" dt="2023-05-26T14:11:49.162" v="48" actId="22"/>
        <pc:sldMkLst>
          <pc:docMk/>
          <pc:sldMk cId="2543033264" sldId="280"/>
        </pc:sldMkLst>
        <pc:picChg chg="add">
          <ac:chgData name="Nisha McKenzie" userId="1909bcc06cf74e81" providerId="LiveId" clId="{F1BB96DB-F3E4-49E0-A0A7-49CF6DF4D503}" dt="2023-05-26T14:11:49.162" v="48" actId="22"/>
          <ac:picMkLst>
            <pc:docMk/>
            <pc:sldMk cId="2543033264" sldId="280"/>
            <ac:picMk id="3" creationId="{DA0DDCF1-2FCD-2303-1400-9A592D4C0A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4710-9D89-AAAC-8F92-4B605352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7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B2C081-E215-A084-EDBC-D91C748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9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A1868D6-865A-7DEE-5689-B1ADD8B5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0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6322181-10AE-48EF-4888-7D749C91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8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46CDCF3-B4B3-A4A9-1774-F556B121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3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919FF88-FB64-F5EC-7587-63A28107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5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F93E12C-7A60-6FBB-DCB7-C82C3B00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6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2D77F7A-5E85-1578-24FE-58220677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3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36612D4-0FCE-EF41-EAC3-2CFEAB46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4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4606DE2-0E4A-A351-F159-DC8BB7F6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1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D7705-F650-52F4-9355-12A05ADE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8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0C997EE-2A87-1E2E-2370-6CEB1FD7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9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6D7F8-7837-F3E7-2C6C-C8AC035A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21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1B2D4B0-1DC1-5651-5217-4BBE1C3C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7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05A1E-63DD-6AC9-4145-A2E2C3EB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DDCF1-2FCD-2303-1400-9A592D4C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55CEC-4A98-9DDA-821E-F136B0D2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34" y="1993043"/>
            <a:ext cx="1752845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9540B7-3C8C-ACA0-831F-03FD9C97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48609"/>
            <a:ext cx="1686160" cy="371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CC641-1FE0-AC4A-BF7C-B666E22B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062" y="1320136"/>
            <a:ext cx="1924319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1D93C-C2E3-5BF9-BFDB-3810CD65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223BF-607D-2C92-045C-F1DF4CB6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2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027E6-A3A5-3753-47AD-9D2F5FAE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4876C-B804-6C14-D882-C3906B48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32896-AD0E-E77A-775F-3684A074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10204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2023-05-26T14:11:52Z</dcterms:modified>
</cp:coreProperties>
</file>