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1689A0-5BB4-452C-94EE-32732B617A16}" v="11" dt="2023-05-26T13:59:25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ha McKenzie" userId="1909bcc06cf74e81" providerId="LiveId" clId="{B81689A0-5BB4-452C-94EE-32732B617A16}"/>
    <pc:docChg chg="custSel addSld modSld">
      <pc:chgData name="Nisha McKenzie" userId="1909bcc06cf74e81" providerId="LiveId" clId="{B81689A0-5BB4-452C-94EE-32732B617A16}" dt="2023-05-26T13:59:45.721" v="48" actId="22"/>
      <pc:docMkLst>
        <pc:docMk/>
      </pc:docMkLst>
      <pc:sldChg chg="addSp delSp modSp mod">
        <pc:chgData name="Nisha McKenzie" userId="1909bcc06cf74e81" providerId="LiveId" clId="{B81689A0-5BB4-452C-94EE-32732B617A16}" dt="2023-05-26T13:51:38.439" v="3" actId="1076"/>
        <pc:sldMkLst>
          <pc:docMk/>
          <pc:sldMk cId="2540173304" sldId="258"/>
        </pc:sldMkLst>
        <pc:picChg chg="add del">
          <ac:chgData name="Nisha McKenzie" userId="1909bcc06cf74e81" providerId="LiveId" clId="{B81689A0-5BB4-452C-94EE-32732B617A16}" dt="2023-05-26T13:51:34.523" v="1" actId="478"/>
          <ac:picMkLst>
            <pc:docMk/>
            <pc:sldMk cId="2540173304" sldId="258"/>
            <ac:picMk id="3" creationId="{CC63291E-BEB6-6A52-0B9E-173D875ED0A1}"/>
          </ac:picMkLst>
        </pc:picChg>
        <pc:picChg chg="add mod">
          <ac:chgData name="Nisha McKenzie" userId="1909bcc06cf74e81" providerId="LiveId" clId="{B81689A0-5BB4-452C-94EE-32732B617A16}" dt="2023-05-26T13:51:38.439" v="3" actId="1076"/>
          <ac:picMkLst>
            <pc:docMk/>
            <pc:sldMk cId="2540173304" sldId="258"/>
            <ac:picMk id="5" creationId="{A94B41FA-880F-BF6C-C12B-48A5C1D15664}"/>
          </ac:picMkLst>
        </pc:picChg>
      </pc:sldChg>
      <pc:sldChg chg="addSp modSp mod">
        <pc:chgData name="Nisha McKenzie" userId="1909bcc06cf74e81" providerId="LiveId" clId="{B81689A0-5BB4-452C-94EE-32732B617A16}" dt="2023-05-26T13:52:10.995" v="7" actId="1076"/>
        <pc:sldMkLst>
          <pc:docMk/>
          <pc:sldMk cId="4133966728" sldId="259"/>
        </pc:sldMkLst>
        <pc:picChg chg="add mod">
          <ac:chgData name="Nisha McKenzie" userId="1909bcc06cf74e81" providerId="LiveId" clId="{B81689A0-5BB4-452C-94EE-32732B617A16}" dt="2023-05-26T13:51:56.645" v="5" actId="1076"/>
          <ac:picMkLst>
            <pc:docMk/>
            <pc:sldMk cId="4133966728" sldId="259"/>
            <ac:picMk id="3" creationId="{DF2F07D6-C443-114E-7250-D889D1C28837}"/>
          </ac:picMkLst>
        </pc:picChg>
        <pc:picChg chg="add mod">
          <ac:chgData name="Nisha McKenzie" userId="1909bcc06cf74e81" providerId="LiveId" clId="{B81689A0-5BB4-452C-94EE-32732B617A16}" dt="2023-05-26T13:52:10.995" v="7" actId="1076"/>
          <ac:picMkLst>
            <pc:docMk/>
            <pc:sldMk cId="4133966728" sldId="259"/>
            <ac:picMk id="5" creationId="{5E71D351-E75A-A00D-15C7-9C1893B51BDB}"/>
          </ac:picMkLst>
        </pc:picChg>
      </pc:sldChg>
      <pc:sldChg chg="addSp">
        <pc:chgData name="Nisha McKenzie" userId="1909bcc06cf74e81" providerId="LiveId" clId="{B81689A0-5BB4-452C-94EE-32732B617A16}" dt="2023-05-26T13:52:55.992" v="28"/>
        <pc:sldMkLst>
          <pc:docMk/>
          <pc:sldMk cId="3048669119" sldId="260"/>
        </pc:sldMkLst>
        <pc:picChg chg="add">
          <ac:chgData name="Nisha McKenzie" userId="1909bcc06cf74e81" providerId="LiveId" clId="{B81689A0-5BB4-452C-94EE-32732B617A16}" dt="2023-05-26T13:52:55.992" v="28"/>
          <ac:picMkLst>
            <pc:docMk/>
            <pc:sldMk cId="3048669119" sldId="260"/>
            <ac:picMk id="1026" creationId="{E4A41E77-AC5E-CBE2-8B6B-E527CEC32123}"/>
          </ac:picMkLst>
        </pc:picChg>
      </pc:sldChg>
      <pc:sldChg chg="addSp new">
        <pc:chgData name="Nisha McKenzie" userId="1909bcc06cf74e81" providerId="LiveId" clId="{B81689A0-5BB4-452C-94EE-32732B617A16}" dt="2023-05-26T13:53:23.712" v="29"/>
        <pc:sldMkLst>
          <pc:docMk/>
          <pc:sldMk cId="2705965877" sldId="261"/>
        </pc:sldMkLst>
        <pc:picChg chg="add">
          <ac:chgData name="Nisha McKenzie" userId="1909bcc06cf74e81" providerId="LiveId" clId="{B81689A0-5BB4-452C-94EE-32732B617A16}" dt="2023-05-26T13:53:23.712" v="29"/>
          <ac:picMkLst>
            <pc:docMk/>
            <pc:sldMk cId="2705965877" sldId="261"/>
            <ac:picMk id="2050" creationId="{F7DFA60B-7F4C-F473-588E-B282089164A9}"/>
          </ac:picMkLst>
        </pc:picChg>
      </pc:sldChg>
      <pc:sldChg chg="addSp new">
        <pc:chgData name="Nisha McKenzie" userId="1909bcc06cf74e81" providerId="LiveId" clId="{B81689A0-5BB4-452C-94EE-32732B617A16}" dt="2023-05-26T13:53:52.385" v="30"/>
        <pc:sldMkLst>
          <pc:docMk/>
          <pc:sldMk cId="461362892" sldId="262"/>
        </pc:sldMkLst>
        <pc:picChg chg="add">
          <ac:chgData name="Nisha McKenzie" userId="1909bcc06cf74e81" providerId="LiveId" clId="{B81689A0-5BB4-452C-94EE-32732B617A16}" dt="2023-05-26T13:53:52.385" v="30"/>
          <ac:picMkLst>
            <pc:docMk/>
            <pc:sldMk cId="461362892" sldId="262"/>
            <ac:picMk id="3074" creationId="{C2F4E910-28FC-7DF9-CDC1-73520B4179CD}"/>
          </ac:picMkLst>
        </pc:picChg>
      </pc:sldChg>
      <pc:sldChg chg="addSp new">
        <pc:chgData name="Nisha McKenzie" userId="1909bcc06cf74e81" providerId="LiveId" clId="{B81689A0-5BB4-452C-94EE-32732B617A16}" dt="2023-05-26T13:54:16.056" v="31"/>
        <pc:sldMkLst>
          <pc:docMk/>
          <pc:sldMk cId="2292227350" sldId="263"/>
        </pc:sldMkLst>
        <pc:picChg chg="add">
          <ac:chgData name="Nisha McKenzie" userId="1909bcc06cf74e81" providerId="LiveId" clId="{B81689A0-5BB4-452C-94EE-32732B617A16}" dt="2023-05-26T13:54:16.056" v="31"/>
          <ac:picMkLst>
            <pc:docMk/>
            <pc:sldMk cId="2292227350" sldId="263"/>
            <ac:picMk id="4098" creationId="{DF8BDD32-2F39-52A2-C8F1-27CBA71B9363}"/>
          </ac:picMkLst>
        </pc:picChg>
      </pc:sldChg>
      <pc:sldChg chg="addSp new">
        <pc:chgData name="Nisha McKenzie" userId="1909bcc06cf74e81" providerId="LiveId" clId="{B81689A0-5BB4-452C-94EE-32732B617A16}" dt="2023-05-26T13:54:37.658" v="32"/>
        <pc:sldMkLst>
          <pc:docMk/>
          <pc:sldMk cId="626493121" sldId="264"/>
        </pc:sldMkLst>
        <pc:picChg chg="add">
          <ac:chgData name="Nisha McKenzie" userId="1909bcc06cf74e81" providerId="LiveId" clId="{B81689A0-5BB4-452C-94EE-32732B617A16}" dt="2023-05-26T13:54:37.658" v="32"/>
          <ac:picMkLst>
            <pc:docMk/>
            <pc:sldMk cId="626493121" sldId="264"/>
            <ac:picMk id="5122" creationId="{46656723-1DEE-10D3-1A23-00D8AA19CC09}"/>
          </ac:picMkLst>
        </pc:picChg>
      </pc:sldChg>
      <pc:sldChg chg="addSp new">
        <pc:chgData name="Nisha McKenzie" userId="1909bcc06cf74e81" providerId="LiveId" clId="{B81689A0-5BB4-452C-94EE-32732B617A16}" dt="2023-05-26T13:55:02.387" v="33"/>
        <pc:sldMkLst>
          <pc:docMk/>
          <pc:sldMk cId="278396386" sldId="265"/>
        </pc:sldMkLst>
        <pc:picChg chg="add">
          <ac:chgData name="Nisha McKenzie" userId="1909bcc06cf74e81" providerId="LiveId" clId="{B81689A0-5BB4-452C-94EE-32732B617A16}" dt="2023-05-26T13:55:02.387" v="33"/>
          <ac:picMkLst>
            <pc:docMk/>
            <pc:sldMk cId="278396386" sldId="265"/>
            <ac:picMk id="6146" creationId="{2ADBC80C-6B38-1FCE-9FB5-3AA9C77A45F6}"/>
          </ac:picMkLst>
        </pc:picChg>
      </pc:sldChg>
      <pc:sldChg chg="addSp new">
        <pc:chgData name="Nisha McKenzie" userId="1909bcc06cf74e81" providerId="LiveId" clId="{B81689A0-5BB4-452C-94EE-32732B617A16}" dt="2023-05-26T13:55:21.114" v="34"/>
        <pc:sldMkLst>
          <pc:docMk/>
          <pc:sldMk cId="1214686364" sldId="266"/>
        </pc:sldMkLst>
        <pc:picChg chg="add">
          <ac:chgData name="Nisha McKenzie" userId="1909bcc06cf74e81" providerId="LiveId" clId="{B81689A0-5BB4-452C-94EE-32732B617A16}" dt="2023-05-26T13:55:21.114" v="34"/>
          <ac:picMkLst>
            <pc:docMk/>
            <pc:sldMk cId="1214686364" sldId="266"/>
            <ac:picMk id="7170" creationId="{3535A5A2-A9B9-0304-205D-7636F20974AC}"/>
          </ac:picMkLst>
        </pc:picChg>
      </pc:sldChg>
      <pc:sldChg chg="addSp new">
        <pc:chgData name="Nisha McKenzie" userId="1909bcc06cf74e81" providerId="LiveId" clId="{B81689A0-5BB4-452C-94EE-32732B617A16}" dt="2023-05-26T13:55:39.906" v="35"/>
        <pc:sldMkLst>
          <pc:docMk/>
          <pc:sldMk cId="616227820" sldId="267"/>
        </pc:sldMkLst>
        <pc:picChg chg="add">
          <ac:chgData name="Nisha McKenzie" userId="1909bcc06cf74e81" providerId="LiveId" clId="{B81689A0-5BB4-452C-94EE-32732B617A16}" dt="2023-05-26T13:55:39.906" v="35"/>
          <ac:picMkLst>
            <pc:docMk/>
            <pc:sldMk cId="616227820" sldId="267"/>
            <ac:picMk id="8194" creationId="{8F5CF630-DF95-9676-97B6-231B612D6083}"/>
          </ac:picMkLst>
        </pc:picChg>
      </pc:sldChg>
      <pc:sldChg chg="addSp new">
        <pc:chgData name="Nisha McKenzie" userId="1909bcc06cf74e81" providerId="LiveId" clId="{B81689A0-5BB4-452C-94EE-32732B617A16}" dt="2023-05-26T13:55:57.494" v="36"/>
        <pc:sldMkLst>
          <pc:docMk/>
          <pc:sldMk cId="2934053454" sldId="268"/>
        </pc:sldMkLst>
        <pc:picChg chg="add">
          <ac:chgData name="Nisha McKenzie" userId="1909bcc06cf74e81" providerId="LiveId" clId="{B81689A0-5BB4-452C-94EE-32732B617A16}" dt="2023-05-26T13:55:57.494" v="36"/>
          <ac:picMkLst>
            <pc:docMk/>
            <pc:sldMk cId="2934053454" sldId="268"/>
            <ac:picMk id="9218" creationId="{1BA39D88-94C0-F014-FA7A-39104A8B3AEF}"/>
          </ac:picMkLst>
        </pc:picChg>
      </pc:sldChg>
      <pc:sldChg chg="addSp new mod">
        <pc:chgData name="Nisha McKenzie" userId="1909bcc06cf74e81" providerId="LiveId" clId="{B81689A0-5BB4-452C-94EE-32732B617A16}" dt="2023-05-26T13:56:13.393" v="37" actId="22"/>
        <pc:sldMkLst>
          <pc:docMk/>
          <pc:sldMk cId="3083420396" sldId="269"/>
        </pc:sldMkLst>
        <pc:picChg chg="add">
          <ac:chgData name="Nisha McKenzie" userId="1909bcc06cf74e81" providerId="LiveId" clId="{B81689A0-5BB4-452C-94EE-32732B617A16}" dt="2023-05-26T13:56:13.393" v="37" actId="22"/>
          <ac:picMkLst>
            <pc:docMk/>
            <pc:sldMk cId="3083420396" sldId="269"/>
            <ac:picMk id="3" creationId="{61D29989-A6F7-F8AB-316B-9A02718DA040}"/>
          </ac:picMkLst>
        </pc:picChg>
      </pc:sldChg>
      <pc:sldChg chg="addSp new mod">
        <pc:chgData name="Nisha McKenzie" userId="1909bcc06cf74e81" providerId="LiveId" clId="{B81689A0-5BB4-452C-94EE-32732B617A16}" dt="2023-05-26T13:56:26.022" v="38" actId="22"/>
        <pc:sldMkLst>
          <pc:docMk/>
          <pc:sldMk cId="638791375" sldId="270"/>
        </pc:sldMkLst>
        <pc:picChg chg="add">
          <ac:chgData name="Nisha McKenzie" userId="1909bcc06cf74e81" providerId="LiveId" clId="{B81689A0-5BB4-452C-94EE-32732B617A16}" dt="2023-05-26T13:56:26.022" v="38" actId="22"/>
          <ac:picMkLst>
            <pc:docMk/>
            <pc:sldMk cId="638791375" sldId="270"/>
            <ac:picMk id="3" creationId="{BC6AD2AA-3DAC-109A-5303-01DCF6826D4F}"/>
          </ac:picMkLst>
        </pc:picChg>
      </pc:sldChg>
      <pc:sldChg chg="addSp new mod">
        <pc:chgData name="Nisha McKenzie" userId="1909bcc06cf74e81" providerId="LiveId" clId="{B81689A0-5BB4-452C-94EE-32732B617A16}" dt="2023-05-26T13:56:37.819" v="39" actId="22"/>
        <pc:sldMkLst>
          <pc:docMk/>
          <pc:sldMk cId="29779259" sldId="271"/>
        </pc:sldMkLst>
        <pc:picChg chg="add">
          <ac:chgData name="Nisha McKenzie" userId="1909bcc06cf74e81" providerId="LiveId" clId="{B81689A0-5BB4-452C-94EE-32732B617A16}" dt="2023-05-26T13:56:37.819" v="39" actId="22"/>
          <ac:picMkLst>
            <pc:docMk/>
            <pc:sldMk cId="29779259" sldId="271"/>
            <ac:picMk id="3" creationId="{B6804160-875C-60E7-0835-1F0F7C42D65B}"/>
          </ac:picMkLst>
        </pc:picChg>
      </pc:sldChg>
      <pc:sldChg chg="addSp new mod">
        <pc:chgData name="Nisha McKenzie" userId="1909bcc06cf74e81" providerId="LiveId" clId="{B81689A0-5BB4-452C-94EE-32732B617A16}" dt="2023-05-26T13:56:54.608" v="40" actId="22"/>
        <pc:sldMkLst>
          <pc:docMk/>
          <pc:sldMk cId="1758503078" sldId="272"/>
        </pc:sldMkLst>
        <pc:picChg chg="add">
          <ac:chgData name="Nisha McKenzie" userId="1909bcc06cf74e81" providerId="LiveId" clId="{B81689A0-5BB4-452C-94EE-32732B617A16}" dt="2023-05-26T13:56:54.608" v="40" actId="22"/>
          <ac:picMkLst>
            <pc:docMk/>
            <pc:sldMk cId="1758503078" sldId="272"/>
            <ac:picMk id="3" creationId="{950218D1-DC95-73C8-8D84-55B5439EEC69}"/>
          </ac:picMkLst>
        </pc:picChg>
      </pc:sldChg>
      <pc:sldChg chg="addSp new mod">
        <pc:chgData name="Nisha McKenzie" userId="1909bcc06cf74e81" providerId="LiveId" clId="{B81689A0-5BB4-452C-94EE-32732B617A16}" dt="2023-05-26T13:57:05.551" v="41" actId="22"/>
        <pc:sldMkLst>
          <pc:docMk/>
          <pc:sldMk cId="3994667856" sldId="273"/>
        </pc:sldMkLst>
        <pc:picChg chg="add">
          <ac:chgData name="Nisha McKenzie" userId="1909bcc06cf74e81" providerId="LiveId" clId="{B81689A0-5BB4-452C-94EE-32732B617A16}" dt="2023-05-26T13:57:05.551" v="41" actId="22"/>
          <ac:picMkLst>
            <pc:docMk/>
            <pc:sldMk cId="3994667856" sldId="273"/>
            <ac:picMk id="3" creationId="{81667849-B540-5CFC-5D66-2C7912714652}"/>
          </ac:picMkLst>
        </pc:picChg>
      </pc:sldChg>
      <pc:sldChg chg="addSp new mod">
        <pc:chgData name="Nisha McKenzie" userId="1909bcc06cf74e81" providerId="LiveId" clId="{B81689A0-5BB4-452C-94EE-32732B617A16}" dt="2023-05-26T13:57:17.073" v="42" actId="22"/>
        <pc:sldMkLst>
          <pc:docMk/>
          <pc:sldMk cId="42737657" sldId="274"/>
        </pc:sldMkLst>
        <pc:picChg chg="add">
          <ac:chgData name="Nisha McKenzie" userId="1909bcc06cf74e81" providerId="LiveId" clId="{B81689A0-5BB4-452C-94EE-32732B617A16}" dt="2023-05-26T13:57:17.073" v="42" actId="22"/>
          <ac:picMkLst>
            <pc:docMk/>
            <pc:sldMk cId="42737657" sldId="274"/>
            <ac:picMk id="3" creationId="{85BE8413-4477-2620-DC63-C346A077489A}"/>
          </ac:picMkLst>
        </pc:picChg>
      </pc:sldChg>
      <pc:sldChg chg="addSp new mod">
        <pc:chgData name="Nisha McKenzie" userId="1909bcc06cf74e81" providerId="LiveId" clId="{B81689A0-5BB4-452C-94EE-32732B617A16}" dt="2023-05-26T13:57:26.097" v="43" actId="22"/>
        <pc:sldMkLst>
          <pc:docMk/>
          <pc:sldMk cId="1684499848" sldId="275"/>
        </pc:sldMkLst>
        <pc:picChg chg="add">
          <ac:chgData name="Nisha McKenzie" userId="1909bcc06cf74e81" providerId="LiveId" clId="{B81689A0-5BB4-452C-94EE-32732B617A16}" dt="2023-05-26T13:57:26.097" v="43" actId="22"/>
          <ac:picMkLst>
            <pc:docMk/>
            <pc:sldMk cId="1684499848" sldId="275"/>
            <ac:picMk id="3" creationId="{333CA010-2043-D209-CBAB-7FF447BCAB94}"/>
          </ac:picMkLst>
        </pc:picChg>
      </pc:sldChg>
      <pc:sldChg chg="addSp new">
        <pc:chgData name="Nisha McKenzie" userId="1909bcc06cf74e81" providerId="LiveId" clId="{B81689A0-5BB4-452C-94EE-32732B617A16}" dt="2023-05-26T13:58:27.240" v="44"/>
        <pc:sldMkLst>
          <pc:docMk/>
          <pc:sldMk cId="2700784074" sldId="276"/>
        </pc:sldMkLst>
        <pc:picChg chg="add">
          <ac:chgData name="Nisha McKenzie" userId="1909bcc06cf74e81" providerId="LiveId" clId="{B81689A0-5BB4-452C-94EE-32732B617A16}" dt="2023-05-26T13:58:27.240" v="44"/>
          <ac:picMkLst>
            <pc:docMk/>
            <pc:sldMk cId="2700784074" sldId="276"/>
            <ac:picMk id="10242" creationId="{14DE157F-D00E-AC59-1361-CF18D5F146BD}"/>
          </ac:picMkLst>
        </pc:picChg>
      </pc:sldChg>
      <pc:sldChg chg="addSp new mod">
        <pc:chgData name="Nisha McKenzie" userId="1909bcc06cf74e81" providerId="LiveId" clId="{B81689A0-5BB4-452C-94EE-32732B617A16}" dt="2023-05-26T13:58:50.496" v="45" actId="22"/>
        <pc:sldMkLst>
          <pc:docMk/>
          <pc:sldMk cId="3571566447" sldId="277"/>
        </pc:sldMkLst>
        <pc:picChg chg="add">
          <ac:chgData name="Nisha McKenzie" userId="1909bcc06cf74e81" providerId="LiveId" clId="{B81689A0-5BB4-452C-94EE-32732B617A16}" dt="2023-05-26T13:58:50.496" v="45" actId="22"/>
          <ac:picMkLst>
            <pc:docMk/>
            <pc:sldMk cId="3571566447" sldId="277"/>
            <ac:picMk id="3" creationId="{7F89A06D-9EFD-437D-24BF-38329FA43462}"/>
          </ac:picMkLst>
        </pc:picChg>
      </pc:sldChg>
      <pc:sldChg chg="addSp new">
        <pc:chgData name="Nisha McKenzie" userId="1909bcc06cf74e81" providerId="LiveId" clId="{B81689A0-5BB4-452C-94EE-32732B617A16}" dt="2023-05-26T13:59:25.205" v="46"/>
        <pc:sldMkLst>
          <pc:docMk/>
          <pc:sldMk cId="1531934809" sldId="278"/>
        </pc:sldMkLst>
        <pc:picChg chg="add">
          <ac:chgData name="Nisha McKenzie" userId="1909bcc06cf74e81" providerId="LiveId" clId="{B81689A0-5BB4-452C-94EE-32732B617A16}" dt="2023-05-26T13:59:25.205" v="46"/>
          <ac:picMkLst>
            <pc:docMk/>
            <pc:sldMk cId="1531934809" sldId="278"/>
            <ac:picMk id="11266" creationId="{BA39994F-9DA7-A078-D764-584D898CA3E7}"/>
          </ac:picMkLst>
        </pc:picChg>
      </pc:sldChg>
      <pc:sldChg chg="addSp new mod">
        <pc:chgData name="Nisha McKenzie" userId="1909bcc06cf74e81" providerId="LiveId" clId="{B81689A0-5BB4-452C-94EE-32732B617A16}" dt="2023-05-26T13:59:35.049" v="47" actId="22"/>
        <pc:sldMkLst>
          <pc:docMk/>
          <pc:sldMk cId="2887221312" sldId="279"/>
        </pc:sldMkLst>
        <pc:picChg chg="add">
          <ac:chgData name="Nisha McKenzie" userId="1909bcc06cf74e81" providerId="LiveId" clId="{B81689A0-5BB4-452C-94EE-32732B617A16}" dt="2023-05-26T13:59:35.049" v="47" actId="22"/>
          <ac:picMkLst>
            <pc:docMk/>
            <pc:sldMk cId="2887221312" sldId="279"/>
            <ac:picMk id="3" creationId="{1CE7483D-77ED-D900-793C-DA83F7EF15AD}"/>
          </ac:picMkLst>
        </pc:picChg>
      </pc:sldChg>
      <pc:sldChg chg="addSp new mod">
        <pc:chgData name="Nisha McKenzie" userId="1909bcc06cf74e81" providerId="LiveId" clId="{B81689A0-5BB4-452C-94EE-32732B617A16}" dt="2023-05-26T13:59:45.721" v="48" actId="22"/>
        <pc:sldMkLst>
          <pc:docMk/>
          <pc:sldMk cId="1886997252" sldId="280"/>
        </pc:sldMkLst>
        <pc:picChg chg="add">
          <ac:chgData name="Nisha McKenzie" userId="1909bcc06cf74e81" providerId="LiveId" clId="{B81689A0-5BB4-452C-94EE-32732B617A16}" dt="2023-05-26T13:59:45.721" v="48" actId="22"/>
          <ac:picMkLst>
            <pc:docMk/>
            <pc:sldMk cId="1886997252" sldId="280"/>
            <ac:picMk id="3" creationId="{8BFC3AD9-EB39-37EE-2736-0F5ECD6937B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ADBC80C-6B38-1FCE-9FB5-3AA9C77A4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96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3535A5A2-A9B9-0304-205D-7636F2097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686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8F5CF630-DF95-9676-97B6-231B612D6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227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1BA39D88-94C0-F014-FA7A-39104A8B3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053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D29989-A6F7-F8AB-316B-9A02718DA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20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6AD2AA-3DAC-109A-5303-01DCF6826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91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804160-875C-60E7-0835-1F0F7C42D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0218D1-DC95-73C8-8D84-55B5439EE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03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67849-B540-5CFC-5D66-2C7912714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67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BE8413-4477-2620-DC63-C346A0774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CA010-2043-D209-CBAB-7FF447BCA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99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14DE157F-D00E-AC59-1361-CF18D5F14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784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89A06D-9EFD-437D-24BF-38329FA43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66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BA39994F-9DA7-A078-D764-584D898CA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934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E7483D-77ED-D900-793C-DA83F7EF1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21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FC3AD9-EB39-37EE-2736-0F5ECD693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97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4B41FA-880F-BF6C-C12B-48A5C1D15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761" y="1948111"/>
            <a:ext cx="2038635" cy="3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2F07D6-C443-114E-7250-D889D1C28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88779"/>
            <a:ext cx="1714739" cy="3429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71D351-E75A-A00D-15C7-9C1893B51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610" y="1250534"/>
            <a:ext cx="1886213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4A41E77-AC5E-CBE2-8B6B-E527CEC32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66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7DFA60B-7F4C-F473-588E-B28208916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965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2F4E910-28FC-7DF9-CDC1-73520B417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362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F8BDD32-2F39-52A2-C8F1-27CBA71B9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227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6656723-1DEE-10D3-1A23-00D8AA19C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493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10202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Nisha McKenzie</cp:lastModifiedBy>
  <cp:revision>14</cp:revision>
  <dcterms:created xsi:type="dcterms:W3CDTF">2023-04-25T15:29:09Z</dcterms:created>
  <dcterms:modified xsi:type="dcterms:W3CDTF">2023-05-26T13:59:54Z</dcterms:modified>
</cp:coreProperties>
</file>