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4298F-A851-4732-871F-CFCAB0D13824}" v="14" dt="2023-05-22T16:25:39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AB14298F-A851-4732-871F-CFCAB0D13824}"/>
    <pc:docChg chg="addSld modSld">
      <pc:chgData name="Nisha McKenzie" userId="1909bcc06cf74e81" providerId="LiveId" clId="{AB14298F-A851-4732-871F-CFCAB0D13824}" dt="2023-05-22T16:26:05.929" v="41" actId="22"/>
      <pc:docMkLst>
        <pc:docMk/>
      </pc:docMkLst>
      <pc:sldChg chg="addSp modSp mod">
        <pc:chgData name="Nisha McKenzie" userId="1909bcc06cf74e81" providerId="LiveId" clId="{AB14298F-A851-4732-871F-CFCAB0D13824}" dt="2023-05-22T16:17:21.378" v="4" actId="1076"/>
        <pc:sldMkLst>
          <pc:docMk/>
          <pc:sldMk cId="2540173304" sldId="258"/>
        </pc:sldMkLst>
        <pc:picChg chg="add mod">
          <ac:chgData name="Nisha McKenzie" userId="1909bcc06cf74e81" providerId="LiveId" clId="{AB14298F-A851-4732-871F-CFCAB0D13824}" dt="2023-05-22T16:17:21.378" v="4" actId="1076"/>
          <ac:picMkLst>
            <pc:docMk/>
            <pc:sldMk cId="2540173304" sldId="258"/>
            <ac:picMk id="3" creationId="{8DC57E19-E807-053B-96D4-3CD16F15CD13}"/>
          </ac:picMkLst>
        </pc:picChg>
      </pc:sldChg>
      <pc:sldChg chg="addSp modSp mod">
        <pc:chgData name="Nisha McKenzie" userId="1909bcc06cf74e81" providerId="LiveId" clId="{AB14298F-A851-4732-871F-CFCAB0D13824}" dt="2023-05-22T16:17:51.755" v="6" actId="1076"/>
        <pc:sldMkLst>
          <pc:docMk/>
          <pc:sldMk cId="4133966728" sldId="259"/>
        </pc:sldMkLst>
        <pc:picChg chg="add mod">
          <ac:chgData name="Nisha McKenzie" userId="1909bcc06cf74e81" providerId="LiveId" clId="{AB14298F-A851-4732-871F-CFCAB0D13824}" dt="2023-05-22T16:17:51.755" v="6" actId="1076"/>
          <ac:picMkLst>
            <pc:docMk/>
            <pc:sldMk cId="4133966728" sldId="259"/>
            <ac:picMk id="3" creationId="{AEFC5A30-F35F-5C62-DC14-5FA581597143}"/>
          </ac:picMkLst>
        </pc:picChg>
      </pc:sldChg>
      <pc:sldChg chg="addSp mod">
        <pc:chgData name="Nisha McKenzie" userId="1909bcc06cf74e81" providerId="LiveId" clId="{AB14298F-A851-4732-871F-CFCAB0D13824}" dt="2023-05-22T16:18:27.406" v="23" actId="22"/>
        <pc:sldMkLst>
          <pc:docMk/>
          <pc:sldMk cId="3048669119" sldId="260"/>
        </pc:sldMkLst>
        <pc:picChg chg="add">
          <ac:chgData name="Nisha McKenzie" userId="1909bcc06cf74e81" providerId="LiveId" clId="{AB14298F-A851-4732-871F-CFCAB0D13824}" dt="2023-05-22T16:18:27.406" v="23" actId="22"/>
          <ac:picMkLst>
            <pc:docMk/>
            <pc:sldMk cId="3048669119" sldId="260"/>
            <ac:picMk id="3" creationId="{38AB424B-81A6-DE63-EF6B-4B91755AF1B0}"/>
          </ac:picMkLst>
        </pc:picChg>
      </pc:sldChg>
      <pc:sldChg chg="addSp new mod">
        <pc:chgData name="Nisha McKenzie" userId="1909bcc06cf74e81" providerId="LiveId" clId="{AB14298F-A851-4732-871F-CFCAB0D13824}" dt="2023-05-22T16:18:43.090" v="24" actId="22"/>
        <pc:sldMkLst>
          <pc:docMk/>
          <pc:sldMk cId="792976612" sldId="261"/>
        </pc:sldMkLst>
        <pc:picChg chg="add">
          <ac:chgData name="Nisha McKenzie" userId="1909bcc06cf74e81" providerId="LiveId" clId="{AB14298F-A851-4732-871F-CFCAB0D13824}" dt="2023-05-22T16:18:43.090" v="24" actId="22"/>
          <ac:picMkLst>
            <pc:docMk/>
            <pc:sldMk cId="792976612" sldId="261"/>
            <ac:picMk id="3" creationId="{BAA66683-EC40-647A-50D6-CFFC16D94ACE}"/>
          </ac:picMkLst>
        </pc:picChg>
      </pc:sldChg>
      <pc:sldChg chg="addSp new mod">
        <pc:chgData name="Nisha McKenzie" userId="1909bcc06cf74e81" providerId="LiveId" clId="{AB14298F-A851-4732-871F-CFCAB0D13824}" dt="2023-05-22T16:18:57.747" v="25" actId="22"/>
        <pc:sldMkLst>
          <pc:docMk/>
          <pc:sldMk cId="3882321485" sldId="262"/>
        </pc:sldMkLst>
        <pc:picChg chg="add">
          <ac:chgData name="Nisha McKenzie" userId="1909bcc06cf74e81" providerId="LiveId" clId="{AB14298F-A851-4732-871F-CFCAB0D13824}" dt="2023-05-22T16:18:57.747" v="25" actId="22"/>
          <ac:picMkLst>
            <pc:docMk/>
            <pc:sldMk cId="3882321485" sldId="262"/>
            <ac:picMk id="3" creationId="{ADA38F44-E4A3-7ED8-4137-599C2767091C}"/>
          </ac:picMkLst>
        </pc:picChg>
      </pc:sldChg>
      <pc:sldChg chg="addSp new">
        <pc:chgData name="Nisha McKenzie" userId="1909bcc06cf74e81" providerId="LiveId" clId="{AB14298F-A851-4732-871F-CFCAB0D13824}" dt="2023-05-22T16:19:23.902" v="26"/>
        <pc:sldMkLst>
          <pc:docMk/>
          <pc:sldMk cId="1697365904" sldId="263"/>
        </pc:sldMkLst>
        <pc:picChg chg="add">
          <ac:chgData name="Nisha McKenzie" userId="1909bcc06cf74e81" providerId="LiveId" clId="{AB14298F-A851-4732-871F-CFCAB0D13824}" dt="2023-05-22T16:19:23.902" v="26"/>
          <ac:picMkLst>
            <pc:docMk/>
            <pc:sldMk cId="1697365904" sldId="263"/>
            <ac:picMk id="1026" creationId="{6F67859F-97B9-8CC3-1416-EC91BDB4D0D8}"/>
          </ac:picMkLst>
        </pc:picChg>
      </pc:sldChg>
      <pc:sldChg chg="addSp new">
        <pc:chgData name="Nisha McKenzie" userId="1909bcc06cf74e81" providerId="LiveId" clId="{AB14298F-A851-4732-871F-CFCAB0D13824}" dt="2023-05-22T16:19:53.359" v="27"/>
        <pc:sldMkLst>
          <pc:docMk/>
          <pc:sldMk cId="3029274982" sldId="264"/>
        </pc:sldMkLst>
        <pc:picChg chg="add">
          <ac:chgData name="Nisha McKenzie" userId="1909bcc06cf74e81" providerId="LiveId" clId="{AB14298F-A851-4732-871F-CFCAB0D13824}" dt="2023-05-22T16:19:53.359" v="27"/>
          <ac:picMkLst>
            <pc:docMk/>
            <pc:sldMk cId="3029274982" sldId="264"/>
            <ac:picMk id="2050" creationId="{75B2946A-CABB-1727-2A47-A9C54B105FFB}"/>
          </ac:picMkLst>
        </pc:picChg>
      </pc:sldChg>
      <pc:sldChg chg="addSp new">
        <pc:chgData name="Nisha McKenzie" userId="1909bcc06cf74e81" providerId="LiveId" clId="{AB14298F-A851-4732-871F-CFCAB0D13824}" dt="2023-05-22T16:20:25.403" v="28"/>
        <pc:sldMkLst>
          <pc:docMk/>
          <pc:sldMk cId="2910649932" sldId="265"/>
        </pc:sldMkLst>
        <pc:picChg chg="add">
          <ac:chgData name="Nisha McKenzie" userId="1909bcc06cf74e81" providerId="LiveId" clId="{AB14298F-A851-4732-871F-CFCAB0D13824}" dt="2023-05-22T16:20:25.403" v="28"/>
          <ac:picMkLst>
            <pc:docMk/>
            <pc:sldMk cId="2910649932" sldId="265"/>
            <ac:picMk id="3074" creationId="{D6B826FC-07E1-49B5-65B8-DF69FFE338F6}"/>
          </ac:picMkLst>
        </pc:picChg>
      </pc:sldChg>
      <pc:sldChg chg="addSp new">
        <pc:chgData name="Nisha McKenzie" userId="1909bcc06cf74e81" providerId="LiveId" clId="{AB14298F-A851-4732-871F-CFCAB0D13824}" dt="2023-05-22T16:20:59.253" v="29"/>
        <pc:sldMkLst>
          <pc:docMk/>
          <pc:sldMk cId="956888984" sldId="266"/>
        </pc:sldMkLst>
        <pc:picChg chg="add">
          <ac:chgData name="Nisha McKenzie" userId="1909bcc06cf74e81" providerId="LiveId" clId="{AB14298F-A851-4732-871F-CFCAB0D13824}" dt="2023-05-22T16:20:59.253" v="29"/>
          <ac:picMkLst>
            <pc:docMk/>
            <pc:sldMk cId="956888984" sldId="266"/>
            <ac:picMk id="4098" creationId="{18454494-4709-8FEC-B045-C8A0644EFFA3}"/>
          </ac:picMkLst>
        </pc:picChg>
      </pc:sldChg>
      <pc:sldChg chg="addSp new">
        <pc:chgData name="Nisha McKenzie" userId="1909bcc06cf74e81" providerId="LiveId" clId="{AB14298F-A851-4732-871F-CFCAB0D13824}" dt="2023-05-22T16:22:31.919" v="30"/>
        <pc:sldMkLst>
          <pc:docMk/>
          <pc:sldMk cId="699705764" sldId="267"/>
        </pc:sldMkLst>
        <pc:picChg chg="add">
          <ac:chgData name="Nisha McKenzie" userId="1909bcc06cf74e81" providerId="LiveId" clId="{AB14298F-A851-4732-871F-CFCAB0D13824}" dt="2023-05-22T16:22:31.919" v="30"/>
          <ac:picMkLst>
            <pc:docMk/>
            <pc:sldMk cId="699705764" sldId="267"/>
            <ac:picMk id="5122" creationId="{2D8AE01B-289E-C5D5-E1DD-1B13B2A5233D}"/>
          </ac:picMkLst>
        </pc:picChg>
      </pc:sldChg>
      <pc:sldChg chg="addSp new">
        <pc:chgData name="Nisha McKenzie" userId="1909bcc06cf74e81" providerId="LiveId" clId="{AB14298F-A851-4732-871F-CFCAB0D13824}" dt="2023-05-22T16:23:23.868" v="31"/>
        <pc:sldMkLst>
          <pc:docMk/>
          <pc:sldMk cId="3971003231" sldId="268"/>
        </pc:sldMkLst>
        <pc:picChg chg="add">
          <ac:chgData name="Nisha McKenzie" userId="1909bcc06cf74e81" providerId="LiveId" clId="{AB14298F-A851-4732-871F-CFCAB0D13824}" dt="2023-05-22T16:23:23.868" v="31"/>
          <ac:picMkLst>
            <pc:docMk/>
            <pc:sldMk cId="3971003231" sldId="268"/>
            <ac:picMk id="6146" creationId="{7EA45AA5-0C0C-D626-CF10-7C3575055AC7}"/>
          </ac:picMkLst>
        </pc:picChg>
      </pc:sldChg>
      <pc:sldChg chg="addSp new">
        <pc:chgData name="Nisha McKenzie" userId="1909bcc06cf74e81" providerId="LiveId" clId="{AB14298F-A851-4732-871F-CFCAB0D13824}" dt="2023-05-22T16:23:48.977" v="32"/>
        <pc:sldMkLst>
          <pc:docMk/>
          <pc:sldMk cId="2369740678" sldId="269"/>
        </pc:sldMkLst>
        <pc:picChg chg="add">
          <ac:chgData name="Nisha McKenzie" userId="1909bcc06cf74e81" providerId="LiveId" clId="{AB14298F-A851-4732-871F-CFCAB0D13824}" dt="2023-05-22T16:23:48.977" v="32"/>
          <ac:picMkLst>
            <pc:docMk/>
            <pc:sldMk cId="2369740678" sldId="269"/>
            <ac:picMk id="7170" creationId="{E951EC8C-173E-2BA5-ED6E-7CA34D68CED5}"/>
          </ac:picMkLst>
        </pc:picChg>
      </pc:sldChg>
      <pc:sldChg chg="addSp new">
        <pc:chgData name="Nisha McKenzie" userId="1909bcc06cf74e81" providerId="LiveId" clId="{AB14298F-A851-4732-871F-CFCAB0D13824}" dt="2023-05-22T16:24:08.847" v="33"/>
        <pc:sldMkLst>
          <pc:docMk/>
          <pc:sldMk cId="899634815" sldId="270"/>
        </pc:sldMkLst>
        <pc:picChg chg="add">
          <ac:chgData name="Nisha McKenzie" userId="1909bcc06cf74e81" providerId="LiveId" clId="{AB14298F-A851-4732-871F-CFCAB0D13824}" dt="2023-05-22T16:24:08.847" v="33"/>
          <ac:picMkLst>
            <pc:docMk/>
            <pc:sldMk cId="899634815" sldId="270"/>
            <ac:picMk id="8194" creationId="{73A9A33D-8F46-29E5-A5FF-5FDAF48776EB}"/>
          </ac:picMkLst>
        </pc:picChg>
      </pc:sldChg>
      <pc:sldChg chg="addSp new">
        <pc:chgData name="Nisha McKenzie" userId="1909bcc06cf74e81" providerId="LiveId" clId="{AB14298F-A851-4732-871F-CFCAB0D13824}" dt="2023-05-22T16:24:32.346" v="34"/>
        <pc:sldMkLst>
          <pc:docMk/>
          <pc:sldMk cId="3468882859" sldId="271"/>
        </pc:sldMkLst>
        <pc:picChg chg="add">
          <ac:chgData name="Nisha McKenzie" userId="1909bcc06cf74e81" providerId="LiveId" clId="{AB14298F-A851-4732-871F-CFCAB0D13824}" dt="2023-05-22T16:24:32.346" v="34"/>
          <ac:picMkLst>
            <pc:docMk/>
            <pc:sldMk cId="3468882859" sldId="271"/>
            <ac:picMk id="9218" creationId="{45ADF71A-37A5-7966-C1E1-A3FEF6B3D4F7}"/>
          </ac:picMkLst>
        </pc:picChg>
      </pc:sldChg>
      <pc:sldChg chg="addSp new">
        <pc:chgData name="Nisha McKenzie" userId="1909bcc06cf74e81" providerId="LiveId" clId="{AB14298F-A851-4732-871F-CFCAB0D13824}" dt="2023-05-22T16:24:52.137" v="35"/>
        <pc:sldMkLst>
          <pc:docMk/>
          <pc:sldMk cId="3646640771" sldId="272"/>
        </pc:sldMkLst>
        <pc:picChg chg="add">
          <ac:chgData name="Nisha McKenzie" userId="1909bcc06cf74e81" providerId="LiveId" clId="{AB14298F-A851-4732-871F-CFCAB0D13824}" dt="2023-05-22T16:24:52.137" v="35"/>
          <ac:picMkLst>
            <pc:docMk/>
            <pc:sldMk cId="3646640771" sldId="272"/>
            <ac:picMk id="10242" creationId="{8451EEA1-7696-E8DE-84F6-981E83ADDD53}"/>
          </ac:picMkLst>
        </pc:picChg>
      </pc:sldChg>
      <pc:sldChg chg="addSp modSp new">
        <pc:chgData name="Nisha McKenzie" userId="1909bcc06cf74e81" providerId="LiveId" clId="{AB14298F-A851-4732-871F-CFCAB0D13824}" dt="2023-05-22T16:25:19.434" v="38" actId="1076"/>
        <pc:sldMkLst>
          <pc:docMk/>
          <pc:sldMk cId="1352002268" sldId="273"/>
        </pc:sldMkLst>
        <pc:picChg chg="add mod">
          <ac:chgData name="Nisha McKenzie" userId="1909bcc06cf74e81" providerId="LiveId" clId="{AB14298F-A851-4732-871F-CFCAB0D13824}" dt="2023-05-22T16:25:19.434" v="38" actId="1076"/>
          <ac:picMkLst>
            <pc:docMk/>
            <pc:sldMk cId="1352002268" sldId="273"/>
            <ac:picMk id="11266" creationId="{B7FFB0B5-402D-2FCE-AE0B-4FCD1E867F8F}"/>
          </ac:picMkLst>
        </pc:picChg>
      </pc:sldChg>
      <pc:sldChg chg="addSp new">
        <pc:chgData name="Nisha McKenzie" userId="1909bcc06cf74e81" providerId="LiveId" clId="{AB14298F-A851-4732-871F-CFCAB0D13824}" dt="2023-05-22T16:25:39.651" v="39"/>
        <pc:sldMkLst>
          <pc:docMk/>
          <pc:sldMk cId="2085987483" sldId="274"/>
        </pc:sldMkLst>
        <pc:picChg chg="add">
          <ac:chgData name="Nisha McKenzie" userId="1909bcc06cf74e81" providerId="LiveId" clId="{AB14298F-A851-4732-871F-CFCAB0D13824}" dt="2023-05-22T16:25:39.651" v="39"/>
          <ac:picMkLst>
            <pc:docMk/>
            <pc:sldMk cId="2085987483" sldId="274"/>
            <ac:picMk id="12290" creationId="{7AE2C068-6E4C-FCDC-74BE-6885982228E7}"/>
          </ac:picMkLst>
        </pc:picChg>
      </pc:sldChg>
      <pc:sldChg chg="addSp new mod">
        <pc:chgData name="Nisha McKenzie" userId="1909bcc06cf74e81" providerId="LiveId" clId="{AB14298F-A851-4732-871F-CFCAB0D13824}" dt="2023-05-22T16:25:55.794" v="40" actId="22"/>
        <pc:sldMkLst>
          <pc:docMk/>
          <pc:sldMk cId="3935813781" sldId="275"/>
        </pc:sldMkLst>
        <pc:picChg chg="add">
          <ac:chgData name="Nisha McKenzie" userId="1909bcc06cf74e81" providerId="LiveId" clId="{AB14298F-A851-4732-871F-CFCAB0D13824}" dt="2023-05-22T16:25:55.794" v="40" actId="22"/>
          <ac:picMkLst>
            <pc:docMk/>
            <pc:sldMk cId="3935813781" sldId="275"/>
            <ac:picMk id="3" creationId="{90DE98F6-F29C-CAEB-36D1-36A686C72FEF}"/>
          </ac:picMkLst>
        </pc:picChg>
      </pc:sldChg>
      <pc:sldChg chg="addSp new mod">
        <pc:chgData name="Nisha McKenzie" userId="1909bcc06cf74e81" providerId="LiveId" clId="{AB14298F-A851-4732-871F-CFCAB0D13824}" dt="2023-05-22T16:26:05.929" v="41" actId="22"/>
        <pc:sldMkLst>
          <pc:docMk/>
          <pc:sldMk cId="2005055797" sldId="276"/>
        </pc:sldMkLst>
        <pc:picChg chg="add">
          <ac:chgData name="Nisha McKenzie" userId="1909bcc06cf74e81" providerId="LiveId" clId="{AB14298F-A851-4732-871F-CFCAB0D13824}" dt="2023-05-22T16:26:05.929" v="41" actId="22"/>
          <ac:picMkLst>
            <pc:docMk/>
            <pc:sldMk cId="2005055797" sldId="276"/>
            <ac:picMk id="3" creationId="{BDBB62CC-A226-2BC4-E5C0-A3D273770A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6B826FC-07E1-49B5-65B8-DF69FFE3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4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8454494-4709-8FEC-B045-C8A0644E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8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D8AE01B-289E-C5D5-E1DD-1B13B2A5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0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A45AA5-0C0C-D626-CF10-7C357505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0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951EC8C-173E-2BA5-ED6E-7CA34D68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4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3A9A33D-8F46-29E5-A5FF-5FDAF48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3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5ADF71A-37A5-7966-C1E1-A3FEF6B3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8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1EEA1-7696-E8DE-84F6-981E83AD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4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7FFB0B5-402D-2FCE-AE0B-4FCD1E86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0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AE2C068-6E4C-FCDC-74BE-68859822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8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E98F6-F29C-CAEB-36D1-36A686C7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B62CC-A226-2BC4-E5C0-A3D27377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57E19-E807-053B-96D4-3CD16F15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44" y="1978753"/>
            <a:ext cx="2047200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C5A30-F35F-5C62-DC14-5FA58159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2473"/>
            <a:ext cx="190526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B424B-81A6-DE63-EF6B-4B91755A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66683-EC40-647A-50D6-CFFC16D9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38F44-E4A3-7ED8-4137-599C2767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67859F-97B9-8CC3-1416-EC91BDB4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6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5B2946A-CABB-1727-2A47-A9C54B10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7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2023-05-22T16:26:06Z</dcterms:modified>
</cp:coreProperties>
</file>